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2" r:id="rId1"/>
    <p:sldMasterId id="2147483683" r:id="rId2"/>
    <p:sldMasterId id="2147483684" r:id="rId3"/>
  </p:sldMasterIdLst>
  <p:notesMasterIdLst>
    <p:notesMasterId r:id="rId5"/>
  </p:notesMasterIdLst>
  <p:sldIdLst>
    <p:sldId id="256" r:id="rId4"/>
  </p:sldIdLst>
  <p:sldSz cx="365760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25" autoAdjust="0"/>
  </p:normalViewPr>
  <p:slideViewPr>
    <p:cSldViewPr>
      <p:cViewPr varScale="1">
        <p:scale>
          <a:sx n="10" d="100"/>
          <a:sy n="10" d="100"/>
        </p:scale>
        <p:origin x="1704" y="104"/>
      </p:cViewPr>
      <p:guideLst>
        <p:guide orient="horz" pos="10368"/>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1pPr>
            <a:lvl2pPr marL="457200" marR="0" lvl="1"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2pPr>
            <a:lvl3pPr marL="914400" marR="0" lvl="2"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3pPr>
            <a:lvl4pPr marL="1371600" marR="0" lvl="3"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4pPr>
            <a:lvl5pPr marL="1828800" marR="0" lvl="4"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5pPr>
            <a:lvl6pPr marL="2286000" marR="0" lvl="5"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6pPr>
            <a:lvl7pPr marL="3200400" marR="0" lvl="6"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7pPr>
            <a:lvl8pPr marL="4572000" marR="0" lvl="7"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8pPr>
            <a:lvl9pPr marL="6400800" marR="0" lvl="8"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1pPr>
            <a:lvl2pPr marL="457200" marR="0" lvl="1"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2pPr>
            <a:lvl3pPr marL="914400" marR="0" lvl="2"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3pPr>
            <a:lvl4pPr marL="1371600" marR="0" lvl="3"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4pPr>
            <a:lvl5pPr marL="1828800" marR="0" lvl="4"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5pPr>
            <a:lvl6pPr marL="2286000" marR="0" lvl="5"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6pPr>
            <a:lvl7pPr marL="3200400" marR="0" lvl="6"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7pPr>
            <a:lvl8pPr marL="4572000" marR="0" lvl="7"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8pPr>
            <a:lvl9pPr marL="6400800" marR="0" lvl="8"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9pPr>
          </a:lstStyle>
          <a:p>
            <a:endParaRPr/>
          </a:p>
        </p:txBody>
      </p:sp>
      <p:sp>
        <p:nvSpPr>
          <p:cNvPr id="5" name="Shape 5"/>
          <p:cNvSpPr>
            <a:spLocks noGrp="1" noRot="1" noChangeAspect="1"/>
          </p:cNvSpPr>
          <p:nvPr>
            <p:ph type="sldImg" idx="3"/>
          </p:nvPr>
        </p:nvSpPr>
        <p:spPr>
          <a:xfrm>
            <a:off x="1524000" y="685800"/>
            <a:ext cx="38099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1pPr>
            <a:lvl2pPr marL="457200" marR="0" lvl="1"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2pPr>
            <a:lvl3pPr marL="914400" marR="0" lvl="2"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3pPr>
            <a:lvl4pPr marL="1371600" marR="0" lvl="3"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4pPr>
            <a:lvl5pPr marL="1828800" marR="0" lvl="4"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5pPr>
            <a:lvl6pPr marL="2286000" marR="0" lvl="5"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6pPr>
            <a:lvl7pPr marL="3200400" marR="0" lvl="6"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7pPr>
            <a:lvl8pPr marL="4572000" marR="0" lvl="7"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8pPr>
            <a:lvl9pPr marL="6400800" marR="0" lvl="8" indent="0" algn="l" rtl="0">
              <a:lnSpc>
                <a:spcPct val="100000"/>
              </a:lnSpc>
              <a:spcBef>
                <a:spcPts val="0"/>
              </a:spcBef>
              <a:spcAft>
                <a:spcPts val="0"/>
              </a:spcAft>
              <a:buNone/>
              <a:defRPr sz="2400" b="0" i="0" u="none" strike="noStrike" cap="none">
                <a:solidFill>
                  <a:srgbClr val="000000"/>
                </a:solidFill>
                <a:latin typeface="Arial Narrow"/>
                <a:ea typeface="Arial Narrow"/>
                <a:cs typeface="Arial Narrow"/>
                <a:sym typeface="Arial Narrow"/>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7093899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Narrow"/>
              <a:buNone/>
            </a:pPr>
            <a:fld id="{00000000-1234-1234-1234-123412341234}" type="slidenum">
              <a:rPr lang="en-US" sz="2400" b="0" i="0" u="none">
                <a:solidFill>
                  <a:srgbClr val="000000"/>
                </a:solidFill>
                <a:latin typeface="Arial Narrow"/>
                <a:ea typeface="Arial Narrow"/>
                <a:cs typeface="Arial Narrow"/>
                <a:sym typeface="Arial Narrow"/>
              </a:rPr>
              <a:t>1</a:t>
            </a:fld>
            <a:endParaRPr lang="en-US" sz="2400" b="0" i="0" u="none">
              <a:solidFill>
                <a:srgbClr val="000000"/>
              </a:solidFill>
              <a:latin typeface="Arial Narrow"/>
              <a:ea typeface="Arial Narrow"/>
              <a:cs typeface="Arial Narrow"/>
              <a:sym typeface="Arial Narrow"/>
            </a:endParaRPr>
          </a:p>
        </p:txBody>
      </p:sp>
      <p:sp>
        <p:nvSpPr>
          <p:cNvPr id="147" name="Shape 147"/>
          <p:cNvSpPr>
            <a:spLocks noGrp="1" noRot="1" noChangeAspect="1"/>
          </p:cNvSpPr>
          <p:nvPr>
            <p:ph type="sldImg" idx="2"/>
          </p:nvPr>
        </p:nvSpPr>
        <p:spPr>
          <a:xfrm>
            <a:off x="1524000" y="685800"/>
            <a:ext cx="3810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a:p>
        </p:txBody>
      </p:sp>
    </p:spTree>
    <p:extLst>
      <p:ext uri="{BB962C8B-B14F-4D97-AF65-F5344CB8AC3E}">
        <p14:creationId xmlns:p14="http://schemas.microsoft.com/office/powerpoint/2010/main" val="2820633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rot="5400000">
            <a:off x="15903070" y="12368533"/>
            <a:ext cx="30929677" cy="873875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67" name="Shape 67"/>
          <p:cNvSpPr txBox="1">
            <a:spLocks noGrp="1"/>
          </p:cNvSpPr>
          <p:nvPr>
            <p:ph type="body" idx="1"/>
          </p:nvPr>
        </p:nvSpPr>
        <p:spPr>
          <a:xfrm rot="5400000">
            <a:off x="-1652668" y="3706390"/>
            <a:ext cx="30929677" cy="26063040"/>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97" name="Shape 97"/>
          <p:cNvSpPr txBox="1">
            <a:spLocks noGrp="1"/>
          </p:cNvSpPr>
          <p:nvPr>
            <p:ph type="body" idx="1"/>
          </p:nvPr>
        </p:nvSpPr>
        <p:spPr>
          <a:xfrm>
            <a:off x="781050" y="4805362"/>
            <a:ext cx="8310562" cy="27397075"/>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8"/>
        <p:cNvGrpSpPr/>
        <p:nvPr/>
      </p:nvGrpSpPr>
      <p:grpSpPr>
        <a:xfrm>
          <a:off x="0" y="0"/>
          <a:ext cx="0" cy="0"/>
          <a:chOff x="0" y="0"/>
          <a:chExt cx="0" cy="0"/>
        </a:xfrm>
      </p:grpSpPr>
      <p:sp>
        <p:nvSpPr>
          <p:cNvPr id="99" name="Shape 99"/>
          <p:cNvSpPr txBox="1">
            <a:spLocks noGrp="1"/>
          </p:cNvSpPr>
          <p:nvPr>
            <p:ph type="ctrTitle"/>
          </p:nvPr>
        </p:nvSpPr>
        <p:spPr>
          <a:xfrm>
            <a:off x="2743564" y="10226667"/>
            <a:ext cx="31088873" cy="7054876"/>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00" name="Shape 100"/>
          <p:cNvSpPr txBox="1">
            <a:spLocks noGrp="1"/>
          </p:cNvSpPr>
          <p:nvPr>
            <p:ph type="subTitle" idx="1"/>
          </p:nvPr>
        </p:nvSpPr>
        <p:spPr>
          <a:xfrm>
            <a:off x="5487126" y="18653323"/>
            <a:ext cx="25601749" cy="8413593"/>
          </a:xfrm>
          <a:prstGeom prst="rect">
            <a:avLst/>
          </a:prstGeom>
          <a:noFill/>
          <a:ln>
            <a:noFill/>
          </a:ln>
        </p:spPr>
        <p:txBody>
          <a:bodyPr lIns="91425" tIns="91425" rIns="91425" bIns="91425" anchor="t" anchorCtr="0"/>
          <a:lstStyle>
            <a:lvl1pPr marL="0" marR="0" lvl="0"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marL="457200" marR="0" lvl="1"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2pPr>
            <a:lvl3pPr marL="914400" marR="0" lvl="2"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3pPr>
            <a:lvl4pPr marL="1371600" marR="0" lvl="3"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4pPr>
            <a:lvl5pPr marL="1828800" marR="0" lvl="4"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5pPr>
            <a:lvl6pPr marL="2286000" marR="0" lvl="5"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6pPr>
            <a:lvl7pPr marL="2743200" marR="0" lvl="6"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7pPr>
            <a:lvl8pPr marL="3200400" marR="0" lvl="7"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8pPr>
            <a:lvl9pPr marL="3657600" marR="0" lvl="8"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rot="5400000">
            <a:off x="15878069" y="12343532"/>
            <a:ext cx="30929677" cy="8788757"/>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11" name="Shape 111"/>
          <p:cNvSpPr txBox="1">
            <a:spLocks noGrp="1"/>
          </p:cNvSpPr>
          <p:nvPr>
            <p:ph type="body" idx="1"/>
          </p:nvPr>
        </p:nvSpPr>
        <p:spPr>
          <a:xfrm rot="5400000">
            <a:off x="-1779281" y="3629778"/>
            <a:ext cx="30929677" cy="26216265"/>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14" name="Shape 114"/>
          <p:cNvSpPr txBox="1">
            <a:spLocks noGrp="1"/>
          </p:cNvSpPr>
          <p:nvPr>
            <p:ph type="body" idx="1"/>
          </p:nvPr>
        </p:nvSpPr>
        <p:spPr>
          <a:xfrm rot="5400000">
            <a:off x="4459287" y="923925"/>
            <a:ext cx="27397075" cy="35159949"/>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7169393" y="23043025"/>
            <a:ext cx="21945277" cy="2720336"/>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17" name="Shape 117"/>
          <p:cNvSpPr>
            <a:spLocks noGrp="1"/>
          </p:cNvSpPr>
          <p:nvPr>
            <p:ph type="pic" idx="2"/>
          </p:nvPr>
        </p:nvSpPr>
        <p:spPr>
          <a:xfrm>
            <a:off x="7169393" y="2940983"/>
            <a:ext cx="21945277" cy="19750748"/>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18" name="Shape 118"/>
          <p:cNvSpPr txBox="1">
            <a:spLocks noGrp="1"/>
          </p:cNvSpPr>
          <p:nvPr>
            <p:ph type="body" idx="1"/>
          </p:nvPr>
        </p:nvSpPr>
        <p:spPr>
          <a:xfrm>
            <a:off x="7169393" y="25763362"/>
            <a:ext cx="21945277" cy="3862762"/>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1829041" y="1310813"/>
            <a:ext cx="12032322" cy="5577126"/>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21" name="Shape 121"/>
          <p:cNvSpPr txBox="1">
            <a:spLocks noGrp="1"/>
          </p:cNvSpPr>
          <p:nvPr>
            <p:ph type="body" idx="1"/>
          </p:nvPr>
        </p:nvSpPr>
        <p:spPr>
          <a:xfrm>
            <a:off x="14300075" y="1310813"/>
            <a:ext cx="20446882" cy="28094664"/>
          </a:xfrm>
          <a:prstGeom prst="rect">
            <a:avLst/>
          </a:prstGeom>
          <a:noFill/>
          <a:ln>
            <a:noFill/>
          </a:ln>
        </p:spPr>
        <p:txBody>
          <a:bodyPr lIns="91425" tIns="91425" rIns="91425" bIns="91425" anchor="t" anchorCtr="0"/>
          <a:lstStyle>
            <a:lvl1pPr marL="280988" marR="0" lvl="0" indent="-77788"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606425" marR="0" lvl="1" indent="-60325"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938213" marR="0" lvl="2" indent="-36512"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312863" marR="0" lvl="3" indent="-6826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1687513" marR="0" lvl="4"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144713" marR="0" lvl="5"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601913" marR="0" lvl="6"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059113" marR="0" lvl="7"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516313" marR="0" lvl="8"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2" name="Shape 122"/>
          <p:cNvSpPr txBox="1">
            <a:spLocks noGrp="1"/>
          </p:cNvSpPr>
          <p:nvPr>
            <p:ph type="body" idx="2"/>
          </p:nvPr>
        </p:nvSpPr>
        <p:spPr>
          <a:xfrm>
            <a:off x="1829041" y="6887939"/>
            <a:ext cx="12032322" cy="22517538"/>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3"/>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1829041" y="1318070"/>
            <a:ext cx="32917917" cy="5487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28" name="Shape 128"/>
          <p:cNvSpPr txBox="1">
            <a:spLocks noGrp="1"/>
          </p:cNvSpPr>
          <p:nvPr>
            <p:ph type="body" idx="1"/>
          </p:nvPr>
        </p:nvSpPr>
        <p:spPr>
          <a:xfrm>
            <a:off x="1829042" y="7368425"/>
            <a:ext cx="16159762" cy="3071628"/>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129" name="Shape 129"/>
          <p:cNvSpPr txBox="1">
            <a:spLocks noGrp="1"/>
          </p:cNvSpPr>
          <p:nvPr>
            <p:ph type="body" idx="2"/>
          </p:nvPr>
        </p:nvSpPr>
        <p:spPr>
          <a:xfrm>
            <a:off x="1829042" y="10440054"/>
            <a:ext cx="16159762" cy="18965423"/>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111125"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938213" marR="0" lvl="2"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0" name="Shape 130"/>
          <p:cNvSpPr txBox="1">
            <a:spLocks noGrp="1"/>
          </p:cNvSpPr>
          <p:nvPr>
            <p:ph type="body" idx="3"/>
          </p:nvPr>
        </p:nvSpPr>
        <p:spPr>
          <a:xfrm>
            <a:off x="18580743" y="7368425"/>
            <a:ext cx="16166214" cy="3071628"/>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131" name="Shape 131"/>
          <p:cNvSpPr txBox="1">
            <a:spLocks noGrp="1"/>
          </p:cNvSpPr>
          <p:nvPr>
            <p:ph type="body" idx="4"/>
          </p:nvPr>
        </p:nvSpPr>
        <p:spPr>
          <a:xfrm>
            <a:off x="18580743" y="10440054"/>
            <a:ext cx="16166214" cy="18965423"/>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111125"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938213" marR="0" lvl="2"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34" name="Shape 134"/>
          <p:cNvSpPr txBox="1">
            <a:spLocks noGrp="1"/>
          </p:cNvSpPr>
          <p:nvPr>
            <p:ph type="body" idx="1"/>
          </p:nvPr>
        </p:nvSpPr>
        <p:spPr>
          <a:xfrm>
            <a:off x="577422" y="4804864"/>
            <a:ext cx="17501705" cy="27397888"/>
          </a:xfrm>
          <a:prstGeom prst="rect">
            <a:avLst/>
          </a:prstGeom>
          <a:noFill/>
          <a:ln>
            <a:noFill/>
          </a:ln>
        </p:spPr>
        <p:txBody>
          <a:bodyPr lIns="91425" tIns="91425" rIns="91425" bIns="91425" anchor="t" anchorCtr="0"/>
          <a:lstStyle>
            <a:lvl1pPr marL="280988" marR="0" lvl="0" indent="-1031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8096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687513" marR="0" lvl="4"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144713" marR="0" lvl="5"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601913" marR="0" lvl="6"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059113" marR="0" lvl="7"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516313" marR="0" lvl="8"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5" name="Shape 135"/>
          <p:cNvSpPr txBox="1">
            <a:spLocks noGrp="1"/>
          </p:cNvSpPr>
          <p:nvPr>
            <p:ph type="body" idx="2"/>
          </p:nvPr>
        </p:nvSpPr>
        <p:spPr>
          <a:xfrm>
            <a:off x="18233968" y="4804864"/>
            <a:ext cx="17503317" cy="27397888"/>
          </a:xfrm>
          <a:prstGeom prst="rect">
            <a:avLst/>
          </a:prstGeom>
          <a:noFill/>
          <a:ln>
            <a:noFill/>
          </a:ln>
        </p:spPr>
        <p:txBody>
          <a:bodyPr lIns="91425" tIns="91425" rIns="91425" bIns="91425" anchor="t" anchorCtr="0"/>
          <a:lstStyle>
            <a:lvl1pPr marL="280988" marR="0" lvl="0" indent="-1031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8096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687513" marR="0" lvl="4"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144713" marR="0" lvl="5"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601913" marR="0" lvl="6"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059113" marR="0" lvl="7"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516313" marR="0" lvl="8"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70" name="Shape 70"/>
          <p:cNvSpPr txBox="1">
            <a:spLocks noGrp="1"/>
          </p:cNvSpPr>
          <p:nvPr>
            <p:ph type="body" idx="1"/>
          </p:nvPr>
        </p:nvSpPr>
        <p:spPr>
          <a:xfrm rot="5400000">
            <a:off x="-8762207" y="14348618"/>
            <a:ext cx="27397075" cy="8310562"/>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2888725" y="21153015"/>
            <a:ext cx="31090487" cy="6538099"/>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38" name="Shape 138"/>
          <p:cNvSpPr txBox="1">
            <a:spLocks noGrp="1"/>
          </p:cNvSpPr>
          <p:nvPr>
            <p:ph type="body" idx="1"/>
          </p:nvPr>
        </p:nvSpPr>
        <p:spPr>
          <a:xfrm>
            <a:off x="2888725" y="13951526"/>
            <a:ext cx="31090487" cy="7201488"/>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41" name="Shape 141"/>
          <p:cNvSpPr txBox="1">
            <a:spLocks noGrp="1"/>
          </p:cNvSpPr>
          <p:nvPr>
            <p:ph type="body" idx="1"/>
          </p:nvPr>
        </p:nvSpPr>
        <p:spPr>
          <a:xfrm>
            <a:off x="577850" y="4805362"/>
            <a:ext cx="35159949" cy="27397075"/>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2"/>
        <p:cNvGrpSpPr/>
        <p:nvPr/>
      </p:nvGrpSpPr>
      <p:grpSpPr>
        <a:xfrm>
          <a:off x="0" y="0"/>
          <a:ext cx="0" cy="0"/>
          <a:chOff x="0" y="0"/>
          <a:chExt cx="0" cy="0"/>
        </a:xfrm>
      </p:grpSpPr>
      <p:sp>
        <p:nvSpPr>
          <p:cNvPr id="143" name="Shape 143"/>
          <p:cNvSpPr txBox="1">
            <a:spLocks noGrp="1"/>
          </p:cNvSpPr>
          <p:nvPr>
            <p:ph type="ctrTitle"/>
          </p:nvPr>
        </p:nvSpPr>
        <p:spPr>
          <a:xfrm>
            <a:off x="2743564" y="10226667"/>
            <a:ext cx="31088873" cy="7054876"/>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44" name="Shape 144"/>
          <p:cNvSpPr txBox="1">
            <a:spLocks noGrp="1"/>
          </p:cNvSpPr>
          <p:nvPr>
            <p:ph type="subTitle" idx="1"/>
          </p:nvPr>
        </p:nvSpPr>
        <p:spPr>
          <a:xfrm>
            <a:off x="5487126" y="18653323"/>
            <a:ext cx="25601749" cy="8413593"/>
          </a:xfrm>
          <a:prstGeom prst="rect">
            <a:avLst/>
          </a:prstGeom>
          <a:noFill/>
          <a:ln>
            <a:noFill/>
          </a:ln>
        </p:spPr>
        <p:txBody>
          <a:bodyPr lIns="91425" tIns="91425" rIns="91425" bIns="91425" anchor="t" anchorCtr="0"/>
          <a:lstStyle>
            <a:lvl1pPr marL="0" marR="0" lvl="0"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marL="457200" marR="0" lvl="1"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2pPr>
            <a:lvl3pPr marL="914400" marR="0" lvl="2"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3pPr>
            <a:lvl4pPr marL="1371600" marR="0" lvl="3"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4pPr>
            <a:lvl5pPr marL="1828800" marR="0" lvl="4"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5pPr>
            <a:lvl6pPr marL="2286000" marR="0" lvl="5"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6pPr>
            <a:lvl7pPr marL="2743200" marR="0" lvl="6"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7pPr>
            <a:lvl8pPr marL="3200400" marR="0" lvl="7"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8pPr>
            <a:lvl9pPr marL="3657600" marR="0" lvl="8" indent="0" algn="ctr"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10226042"/>
            <a:ext cx="3108960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8653760"/>
            <a:ext cx="25603200" cy="8412480"/>
          </a:xfrm>
        </p:spPr>
        <p:txBody>
          <a:bodyPr/>
          <a:lstStyle>
            <a:lvl1pPr marL="0" indent="0" algn="ctr">
              <a:buNone/>
              <a:defRPr>
                <a:solidFill>
                  <a:schemeClr val="tx1">
                    <a:tint val="75000"/>
                  </a:schemeClr>
                </a:solidFill>
              </a:defRPr>
            </a:lvl1pPr>
            <a:lvl2pPr marL="1980408" indent="0" algn="ctr">
              <a:buNone/>
              <a:defRPr>
                <a:solidFill>
                  <a:schemeClr val="tx1">
                    <a:tint val="75000"/>
                  </a:schemeClr>
                </a:solidFill>
              </a:defRPr>
            </a:lvl2pPr>
            <a:lvl3pPr marL="3960799" indent="0" algn="ctr">
              <a:buNone/>
              <a:defRPr>
                <a:solidFill>
                  <a:schemeClr val="tx1">
                    <a:tint val="75000"/>
                  </a:schemeClr>
                </a:solidFill>
              </a:defRPr>
            </a:lvl3pPr>
            <a:lvl4pPr marL="5941194" indent="0" algn="ctr">
              <a:buNone/>
              <a:defRPr>
                <a:solidFill>
                  <a:schemeClr val="tx1">
                    <a:tint val="75000"/>
                  </a:schemeClr>
                </a:solidFill>
              </a:defRPr>
            </a:lvl4pPr>
            <a:lvl5pPr marL="7921584" indent="0" algn="ctr">
              <a:buNone/>
              <a:defRPr>
                <a:solidFill>
                  <a:schemeClr val="tx1">
                    <a:tint val="75000"/>
                  </a:schemeClr>
                </a:solidFill>
              </a:defRPr>
            </a:lvl5pPr>
            <a:lvl6pPr marL="9901984" indent="0" algn="ctr">
              <a:buNone/>
              <a:defRPr>
                <a:solidFill>
                  <a:schemeClr val="tx1">
                    <a:tint val="75000"/>
                  </a:schemeClr>
                </a:solidFill>
              </a:defRPr>
            </a:lvl6pPr>
            <a:lvl7pPr marL="11882387" indent="0" algn="ctr">
              <a:buNone/>
              <a:defRPr>
                <a:solidFill>
                  <a:schemeClr val="tx1">
                    <a:tint val="75000"/>
                  </a:schemeClr>
                </a:solidFill>
              </a:defRPr>
            </a:lvl7pPr>
            <a:lvl8pPr marL="13862782" indent="0" algn="ctr">
              <a:buNone/>
              <a:defRPr>
                <a:solidFill>
                  <a:schemeClr val="tx1">
                    <a:tint val="75000"/>
                  </a:schemeClr>
                </a:solidFill>
              </a:defRPr>
            </a:lvl8pPr>
            <a:lvl9pPr marL="1584317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6853B6-34D9-4A41-98C6-0B03ED321F4D}"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2230667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853B6-34D9-4A41-98C6-0B03ED321F4D}"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1209822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21153122"/>
            <a:ext cx="31089600" cy="6537960"/>
          </a:xfrm>
        </p:spPr>
        <p:txBody>
          <a:bodyPr anchor="t"/>
          <a:lstStyle>
            <a:lvl1pPr algn="l">
              <a:defRPr sz="174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2" y="13952229"/>
            <a:ext cx="31089600" cy="7200898"/>
          </a:xfrm>
        </p:spPr>
        <p:txBody>
          <a:bodyPr anchor="b"/>
          <a:lstStyle>
            <a:lvl1pPr marL="0" indent="0">
              <a:buNone/>
              <a:defRPr sz="8700">
                <a:solidFill>
                  <a:schemeClr val="tx1">
                    <a:tint val="75000"/>
                  </a:schemeClr>
                </a:solidFill>
              </a:defRPr>
            </a:lvl1pPr>
            <a:lvl2pPr marL="1980408" indent="0">
              <a:buNone/>
              <a:defRPr sz="7800">
                <a:solidFill>
                  <a:schemeClr val="tx1">
                    <a:tint val="75000"/>
                  </a:schemeClr>
                </a:solidFill>
              </a:defRPr>
            </a:lvl2pPr>
            <a:lvl3pPr marL="3960799" indent="0">
              <a:buNone/>
              <a:defRPr sz="6900">
                <a:solidFill>
                  <a:schemeClr val="tx1">
                    <a:tint val="75000"/>
                  </a:schemeClr>
                </a:solidFill>
              </a:defRPr>
            </a:lvl3pPr>
            <a:lvl4pPr marL="5941194" indent="0">
              <a:buNone/>
              <a:defRPr sz="6100">
                <a:solidFill>
                  <a:schemeClr val="tx1">
                    <a:tint val="75000"/>
                  </a:schemeClr>
                </a:solidFill>
              </a:defRPr>
            </a:lvl4pPr>
            <a:lvl5pPr marL="7921584" indent="0">
              <a:buNone/>
              <a:defRPr sz="6100">
                <a:solidFill>
                  <a:schemeClr val="tx1">
                    <a:tint val="75000"/>
                  </a:schemeClr>
                </a:solidFill>
              </a:defRPr>
            </a:lvl5pPr>
            <a:lvl6pPr marL="9901984" indent="0">
              <a:buNone/>
              <a:defRPr sz="6100">
                <a:solidFill>
                  <a:schemeClr val="tx1">
                    <a:tint val="75000"/>
                  </a:schemeClr>
                </a:solidFill>
              </a:defRPr>
            </a:lvl6pPr>
            <a:lvl7pPr marL="11882387" indent="0">
              <a:buNone/>
              <a:defRPr sz="6100">
                <a:solidFill>
                  <a:schemeClr val="tx1">
                    <a:tint val="75000"/>
                  </a:schemeClr>
                </a:solidFill>
              </a:defRPr>
            </a:lvl7pPr>
            <a:lvl8pPr marL="13862782" indent="0">
              <a:buNone/>
              <a:defRPr sz="6100">
                <a:solidFill>
                  <a:schemeClr val="tx1">
                    <a:tint val="75000"/>
                  </a:schemeClr>
                </a:solidFill>
              </a:defRPr>
            </a:lvl8pPr>
            <a:lvl9pPr marL="15843177" indent="0">
              <a:buNone/>
              <a:defRPr sz="6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853B6-34D9-4A41-98C6-0B03ED321F4D}"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3503868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15200" y="36865560"/>
            <a:ext cx="65532000" cy="10427970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3456800" y="36865560"/>
            <a:ext cx="65532000" cy="10427970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6853B6-34D9-4A41-98C6-0B03ED321F4D}"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25746912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318262"/>
            <a:ext cx="3291840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7368542"/>
            <a:ext cx="16160752" cy="3070858"/>
          </a:xfrm>
        </p:spPr>
        <p:txBody>
          <a:bodyPr anchor="b"/>
          <a:lstStyle>
            <a:lvl1pPr marL="0" indent="0">
              <a:buNone/>
              <a:defRPr sz="10400" b="1"/>
            </a:lvl1pPr>
            <a:lvl2pPr marL="1980408" indent="0">
              <a:buNone/>
              <a:defRPr sz="8700" b="1"/>
            </a:lvl2pPr>
            <a:lvl3pPr marL="3960799" indent="0">
              <a:buNone/>
              <a:defRPr sz="7800" b="1"/>
            </a:lvl3pPr>
            <a:lvl4pPr marL="5941194" indent="0">
              <a:buNone/>
              <a:defRPr sz="6900" b="1"/>
            </a:lvl4pPr>
            <a:lvl5pPr marL="7921584" indent="0">
              <a:buNone/>
              <a:defRPr sz="6900" b="1"/>
            </a:lvl5pPr>
            <a:lvl6pPr marL="9901984" indent="0">
              <a:buNone/>
              <a:defRPr sz="6900" b="1"/>
            </a:lvl6pPr>
            <a:lvl7pPr marL="11882387" indent="0">
              <a:buNone/>
              <a:defRPr sz="6900" b="1"/>
            </a:lvl7pPr>
            <a:lvl8pPr marL="13862782" indent="0">
              <a:buNone/>
              <a:defRPr sz="6900" b="1"/>
            </a:lvl8pPr>
            <a:lvl9pPr marL="15843177" indent="0">
              <a:buNone/>
              <a:defRPr sz="6900" b="1"/>
            </a:lvl9pPr>
          </a:lstStyle>
          <a:p>
            <a:pPr lvl="0"/>
            <a:r>
              <a:rPr lang="en-US" smtClean="0"/>
              <a:t>Click to edit Master text styles</a:t>
            </a:r>
          </a:p>
        </p:txBody>
      </p:sp>
      <p:sp>
        <p:nvSpPr>
          <p:cNvPr id="4" name="Content Placeholder 3"/>
          <p:cNvSpPr>
            <a:spLocks noGrp="1"/>
          </p:cNvSpPr>
          <p:nvPr>
            <p:ph sz="half" idx="2"/>
          </p:nvPr>
        </p:nvSpPr>
        <p:spPr>
          <a:xfrm>
            <a:off x="1828800" y="10439400"/>
            <a:ext cx="16160752"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34" y="7368542"/>
            <a:ext cx="16167100" cy="3070858"/>
          </a:xfrm>
        </p:spPr>
        <p:txBody>
          <a:bodyPr anchor="b"/>
          <a:lstStyle>
            <a:lvl1pPr marL="0" indent="0">
              <a:buNone/>
              <a:defRPr sz="10400" b="1"/>
            </a:lvl1pPr>
            <a:lvl2pPr marL="1980408" indent="0">
              <a:buNone/>
              <a:defRPr sz="8700" b="1"/>
            </a:lvl2pPr>
            <a:lvl3pPr marL="3960799" indent="0">
              <a:buNone/>
              <a:defRPr sz="7800" b="1"/>
            </a:lvl3pPr>
            <a:lvl4pPr marL="5941194" indent="0">
              <a:buNone/>
              <a:defRPr sz="6900" b="1"/>
            </a:lvl4pPr>
            <a:lvl5pPr marL="7921584" indent="0">
              <a:buNone/>
              <a:defRPr sz="6900" b="1"/>
            </a:lvl5pPr>
            <a:lvl6pPr marL="9901984" indent="0">
              <a:buNone/>
              <a:defRPr sz="6900" b="1"/>
            </a:lvl6pPr>
            <a:lvl7pPr marL="11882387" indent="0">
              <a:buNone/>
              <a:defRPr sz="6900" b="1"/>
            </a:lvl7pPr>
            <a:lvl8pPr marL="13862782" indent="0">
              <a:buNone/>
              <a:defRPr sz="6900" b="1"/>
            </a:lvl8pPr>
            <a:lvl9pPr marL="15843177" indent="0">
              <a:buNone/>
              <a:defRPr sz="6900" b="1"/>
            </a:lvl9pPr>
          </a:lstStyle>
          <a:p>
            <a:pPr lvl="0"/>
            <a:r>
              <a:rPr lang="en-US" smtClean="0"/>
              <a:t>Click to edit Master text styles</a:t>
            </a:r>
          </a:p>
        </p:txBody>
      </p:sp>
      <p:sp>
        <p:nvSpPr>
          <p:cNvPr id="6" name="Content Placeholder 5"/>
          <p:cNvSpPr>
            <a:spLocks noGrp="1"/>
          </p:cNvSpPr>
          <p:nvPr>
            <p:ph sz="quarter" idx="4"/>
          </p:nvPr>
        </p:nvSpPr>
        <p:spPr>
          <a:xfrm>
            <a:off x="18580134" y="10439400"/>
            <a:ext cx="16167100"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6853B6-34D9-4A41-98C6-0B03ED321F4D}"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38945407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6853B6-34D9-4A41-98C6-0B03ED321F4D}"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5582127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853B6-34D9-4A41-98C6-0B03ED321F4D}"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356393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7169393" y="23043025"/>
            <a:ext cx="21945277" cy="2720336"/>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73" name="Shape 73"/>
          <p:cNvSpPr>
            <a:spLocks noGrp="1"/>
          </p:cNvSpPr>
          <p:nvPr>
            <p:ph type="pic" idx="2"/>
          </p:nvPr>
        </p:nvSpPr>
        <p:spPr>
          <a:xfrm>
            <a:off x="7169393" y="2940983"/>
            <a:ext cx="21945277" cy="19750748"/>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body" idx="1"/>
          </p:nvPr>
        </p:nvSpPr>
        <p:spPr>
          <a:xfrm>
            <a:off x="7169393" y="25763362"/>
            <a:ext cx="21945277" cy="3862762"/>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38" y="1310640"/>
            <a:ext cx="12033252" cy="5577840"/>
          </a:xfrm>
        </p:spPr>
        <p:txBody>
          <a:bodyPr anchor="b"/>
          <a:lstStyle>
            <a:lvl1pPr algn="l">
              <a:defRPr sz="8700" b="1"/>
            </a:lvl1pPr>
          </a:lstStyle>
          <a:p>
            <a:r>
              <a:rPr lang="en-US" smtClean="0"/>
              <a:t>Click to edit Master title style</a:t>
            </a:r>
            <a:endParaRPr lang="en-US"/>
          </a:p>
        </p:txBody>
      </p:sp>
      <p:sp>
        <p:nvSpPr>
          <p:cNvPr id="3" name="Content Placeholder 2"/>
          <p:cNvSpPr>
            <a:spLocks noGrp="1"/>
          </p:cNvSpPr>
          <p:nvPr>
            <p:ph idx="1"/>
          </p:nvPr>
        </p:nvSpPr>
        <p:spPr>
          <a:xfrm>
            <a:off x="14300200" y="1310647"/>
            <a:ext cx="20447000" cy="28094942"/>
          </a:xfrm>
        </p:spPr>
        <p:txBody>
          <a:bodyPr/>
          <a:lstStyle>
            <a:lvl1pPr>
              <a:defRPr sz="13900"/>
            </a:lvl1pPr>
            <a:lvl2pPr>
              <a:defRPr sz="12200"/>
            </a:lvl2pPr>
            <a:lvl3pPr>
              <a:defRPr sz="10400"/>
            </a:lvl3pPr>
            <a:lvl4pPr>
              <a:defRPr sz="8700"/>
            </a:lvl4pPr>
            <a:lvl5pPr>
              <a:defRPr sz="8700"/>
            </a:lvl5pPr>
            <a:lvl6pPr>
              <a:defRPr sz="8700"/>
            </a:lvl6pPr>
            <a:lvl7pPr>
              <a:defRPr sz="8700"/>
            </a:lvl7pPr>
            <a:lvl8pPr>
              <a:defRPr sz="8700"/>
            </a:lvl8pPr>
            <a:lvl9pPr>
              <a:defRPr sz="8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38" y="6888487"/>
            <a:ext cx="12033252" cy="22517102"/>
          </a:xfrm>
        </p:spPr>
        <p:txBody>
          <a:bodyPr/>
          <a:lstStyle>
            <a:lvl1pPr marL="0" indent="0">
              <a:buNone/>
              <a:defRPr sz="6100"/>
            </a:lvl1pPr>
            <a:lvl2pPr marL="1980408" indent="0">
              <a:buNone/>
              <a:defRPr sz="5200"/>
            </a:lvl2pPr>
            <a:lvl3pPr marL="3960799" indent="0">
              <a:buNone/>
              <a:defRPr sz="4300"/>
            </a:lvl3pPr>
            <a:lvl4pPr marL="5941194" indent="0">
              <a:buNone/>
              <a:defRPr sz="3900"/>
            </a:lvl4pPr>
            <a:lvl5pPr marL="7921584" indent="0">
              <a:buNone/>
              <a:defRPr sz="3900"/>
            </a:lvl5pPr>
            <a:lvl6pPr marL="9901984" indent="0">
              <a:buNone/>
              <a:defRPr sz="3900"/>
            </a:lvl6pPr>
            <a:lvl7pPr marL="11882387" indent="0">
              <a:buNone/>
              <a:defRPr sz="3900"/>
            </a:lvl7pPr>
            <a:lvl8pPr marL="13862782" indent="0">
              <a:buNone/>
              <a:defRPr sz="3900"/>
            </a:lvl8pPr>
            <a:lvl9pPr marL="15843177"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853B6-34D9-4A41-98C6-0B03ED321F4D}"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39300074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23042880"/>
            <a:ext cx="21945600" cy="2720342"/>
          </a:xfrm>
        </p:spPr>
        <p:txBody>
          <a:bodyPr anchor="b"/>
          <a:lstStyle>
            <a:lvl1pPr algn="l">
              <a:defRPr sz="8700" b="1"/>
            </a:lvl1pPr>
          </a:lstStyle>
          <a:p>
            <a:r>
              <a:rPr lang="en-US" smtClean="0"/>
              <a:t>Click to edit Master title style</a:t>
            </a:r>
            <a:endParaRPr lang="en-US"/>
          </a:p>
        </p:txBody>
      </p:sp>
      <p:sp>
        <p:nvSpPr>
          <p:cNvPr id="3" name="Picture Placeholder 2"/>
          <p:cNvSpPr>
            <a:spLocks noGrp="1"/>
          </p:cNvSpPr>
          <p:nvPr>
            <p:ph type="pic" idx="1"/>
          </p:nvPr>
        </p:nvSpPr>
        <p:spPr>
          <a:xfrm>
            <a:off x="7169152" y="2941320"/>
            <a:ext cx="21945600" cy="19751040"/>
          </a:xfrm>
        </p:spPr>
        <p:txBody>
          <a:bodyPr/>
          <a:lstStyle>
            <a:lvl1pPr marL="0" indent="0">
              <a:buNone/>
              <a:defRPr sz="13900"/>
            </a:lvl1pPr>
            <a:lvl2pPr marL="1980408" indent="0">
              <a:buNone/>
              <a:defRPr sz="12200"/>
            </a:lvl2pPr>
            <a:lvl3pPr marL="3960799" indent="0">
              <a:buNone/>
              <a:defRPr sz="10400"/>
            </a:lvl3pPr>
            <a:lvl4pPr marL="5941194" indent="0">
              <a:buNone/>
              <a:defRPr sz="8700"/>
            </a:lvl4pPr>
            <a:lvl5pPr marL="7921584" indent="0">
              <a:buNone/>
              <a:defRPr sz="8700"/>
            </a:lvl5pPr>
            <a:lvl6pPr marL="9901984" indent="0">
              <a:buNone/>
              <a:defRPr sz="8700"/>
            </a:lvl6pPr>
            <a:lvl7pPr marL="11882387" indent="0">
              <a:buNone/>
              <a:defRPr sz="8700"/>
            </a:lvl7pPr>
            <a:lvl8pPr marL="13862782" indent="0">
              <a:buNone/>
              <a:defRPr sz="8700"/>
            </a:lvl8pPr>
            <a:lvl9pPr marL="15843177" indent="0">
              <a:buNone/>
              <a:defRPr sz="8700"/>
            </a:lvl9pPr>
          </a:lstStyle>
          <a:p>
            <a:endParaRPr lang="en-US"/>
          </a:p>
        </p:txBody>
      </p:sp>
      <p:sp>
        <p:nvSpPr>
          <p:cNvPr id="4" name="Text Placeholder 3"/>
          <p:cNvSpPr>
            <a:spLocks noGrp="1"/>
          </p:cNvSpPr>
          <p:nvPr>
            <p:ph type="body" sz="half" idx="2"/>
          </p:nvPr>
        </p:nvSpPr>
        <p:spPr>
          <a:xfrm>
            <a:off x="7169152" y="25763222"/>
            <a:ext cx="21945600" cy="3863338"/>
          </a:xfrm>
        </p:spPr>
        <p:txBody>
          <a:bodyPr/>
          <a:lstStyle>
            <a:lvl1pPr marL="0" indent="0">
              <a:buNone/>
              <a:defRPr sz="6100"/>
            </a:lvl1pPr>
            <a:lvl2pPr marL="1980408" indent="0">
              <a:buNone/>
              <a:defRPr sz="5200"/>
            </a:lvl2pPr>
            <a:lvl3pPr marL="3960799" indent="0">
              <a:buNone/>
              <a:defRPr sz="4300"/>
            </a:lvl3pPr>
            <a:lvl4pPr marL="5941194" indent="0">
              <a:buNone/>
              <a:defRPr sz="3900"/>
            </a:lvl4pPr>
            <a:lvl5pPr marL="7921584" indent="0">
              <a:buNone/>
              <a:defRPr sz="3900"/>
            </a:lvl5pPr>
            <a:lvl6pPr marL="9901984" indent="0">
              <a:buNone/>
              <a:defRPr sz="3900"/>
            </a:lvl6pPr>
            <a:lvl7pPr marL="11882387" indent="0">
              <a:buNone/>
              <a:defRPr sz="3900"/>
            </a:lvl7pPr>
            <a:lvl8pPr marL="13862782" indent="0">
              <a:buNone/>
              <a:defRPr sz="3900"/>
            </a:lvl8pPr>
            <a:lvl9pPr marL="15843177"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853B6-34D9-4A41-98C6-0B03ED321F4D}"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10494667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853B6-34D9-4A41-98C6-0B03ED321F4D}"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34485622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0" y="6324600"/>
            <a:ext cx="32918400"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15200" y="6324600"/>
            <a:ext cx="98145600"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853B6-34D9-4A41-98C6-0B03ED321F4D}"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8ABF2-D64F-4309-AD92-54EE24ED5BFE}" type="slidenum">
              <a:rPr lang="en-US" smtClean="0"/>
              <a:t>‹#›</a:t>
            </a:fld>
            <a:endParaRPr lang="en-US"/>
          </a:p>
        </p:txBody>
      </p:sp>
    </p:spTree>
    <p:extLst>
      <p:ext uri="{BB962C8B-B14F-4D97-AF65-F5344CB8AC3E}">
        <p14:creationId xmlns:p14="http://schemas.microsoft.com/office/powerpoint/2010/main" val="41313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829041" y="1310813"/>
            <a:ext cx="12032322" cy="5577126"/>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77" name="Shape 77"/>
          <p:cNvSpPr txBox="1">
            <a:spLocks noGrp="1"/>
          </p:cNvSpPr>
          <p:nvPr>
            <p:ph type="body" idx="1"/>
          </p:nvPr>
        </p:nvSpPr>
        <p:spPr>
          <a:xfrm>
            <a:off x="14300075" y="1310813"/>
            <a:ext cx="20446882" cy="28094664"/>
          </a:xfrm>
          <a:prstGeom prst="rect">
            <a:avLst/>
          </a:prstGeom>
          <a:noFill/>
          <a:ln>
            <a:noFill/>
          </a:ln>
        </p:spPr>
        <p:txBody>
          <a:bodyPr lIns="91425" tIns="91425" rIns="91425" bIns="91425" anchor="t" anchorCtr="0"/>
          <a:lstStyle>
            <a:lvl1pPr marL="280988" marR="0" lvl="0" indent="-77788"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606425" marR="0" lvl="1" indent="-60325"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938213" marR="0" lvl="2" indent="-36512"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312863" marR="0" lvl="3" indent="-6826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1687513" marR="0" lvl="4"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144713" marR="0" lvl="5"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601913" marR="0" lvl="6"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059113" marR="0" lvl="7" indent="-61913"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516313" marR="0" lvl="8"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body" idx="2"/>
          </p:nvPr>
        </p:nvSpPr>
        <p:spPr>
          <a:xfrm>
            <a:off x="1829041" y="6887939"/>
            <a:ext cx="12032322" cy="22517538"/>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9"/>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1829041" y="1318070"/>
            <a:ext cx="32917917" cy="5487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84" name="Shape 84"/>
          <p:cNvSpPr txBox="1">
            <a:spLocks noGrp="1"/>
          </p:cNvSpPr>
          <p:nvPr>
            <p:ph type="body" idx="1"/>
          </p:nvPr>
        </p:nvSpPr>
        <p:spPr>
          <a:xfrm>
            <a:off x="1829042" y="7368425"/>
            <a:ext cx="16159762" cy="3071628"/>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85" name="Shape 85"/>
          <p:cNvSpPr txBox="1">
            <a:spLocks noGrp="1"/>
          </p:cNvSpPr>
          <p:nvPr>
            <p:ph type="body" idx="2"/>
          </p:nvPr>
        </p:nvSpPr>
        <p:spPr>
          <a:xfrm>
            <a:off x="1829042" y="10440054"/>
            <a:ext cx="16159762" cy="18965423"/>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111125"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938213" marR="0" lvl="2"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body" idx="3"/>
          </p:nvPr>
        </p:nvSpPr>
        <p:spPr>
          <a:xfrm>
            <a:off x="18580743" y="7368425"/>
            <a:ext cx="16166214" cy="3071628"/>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body" idx="4"/>
          </p:nvPr>
        </p:nvSpPr>
        <p:spPr>
          <a:xfrm>
            <a:off x="18580743" y="10440054"/>
            <a:ext cx="16166214" cy="18965423"/>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111125"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938213" marR="0" lvl="2"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90" name="Shape 90"/>
          <p:cNvSpPr txBox="1">
            <a:spLocks noGrp="1"/>
          </p:cNvSpPr>
          <p:nvPr>
            <p:ph type="body" idx="1"/>
          </p:nvPr>
        </p:nvSpPr>
        <p:spPr>
          <a:xfrm>
            <a:off x="780649" y="4804864"/>
            <a:ext cx="4077440" cy="27397888"/>
          </a:xfrm>
          <a:prstGeom prst="rect">
            <a:avLst/>
          </a:prstGeom>
          <a:noFill/>
          <a:ln>
            <a:noFill/>
          </a:ln>
        </p:spPr>
        <p:txBody>
          <a:bodyPr lIns="91425" tIns="91425" rIns="91425" bIns="91425" anchor="t" anchorCtr="0"/>
          <a:lstStyle>
            <a:lvl1pPr marL="280988" marR="0" lvl="0" indent="-1031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8096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687513" marR="0" lvl="4"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144713" marR="0" lvl="5"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601913" marR="0" lvl="6"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059113" marR="0" lvl="7"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516313" marR="0" lvl="8"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1" name="Shape 91"/>
          <p:cNvSpPr txBox="1">
            <a:spLocks noGrp="1"/>
          </p:cNvSpPr>
          <p:nvPr>
            <p:ph type="body" idx="2"/>
          </p:nvPr>
        </p:nvSpPr>
        <p:spPr>
          <a:xfrm>
            <a:off x="5012930" y="4804864"/>
            <a:ext cx="4079054" cy="27397888"/>
          </a:xfrm>
          <a:prstGeom prst="rect">
            <a:avLst/>
          </a:prstGeom>
          <a:noFill/>
          <a:ln>
            <a:noFill/>
          </a:ln>
        </p:spPr>
        <p:txBody>
          <a:bodyPr lIns="91425" tIns="91425" rIns="91425" bIns="91425" anchor="t" anchorCtr="0"/>
          <a:lstStyle>
            <a:lvl1pPr marL="280988" marR="0" lvl="0" indent="-10318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8096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1687513" marR="0" lvl="4"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144713" marR="0" lvl="5"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601913" marR="0" lvl="6"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059113" marR="0" lvl="7" indent="-74613"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516313" marR="0" lvl="8" indent="-746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2888725" y="21153015"/>
            <a:ext cx="31090487" cy="6538099"/>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94" name="Shape 94"/>
          <p:cNvSpPr txBox="1">
            <a:spLocks noGrp="1"/>
          </p:cNvSpPr>
          <p:nvPr>
            <p:ph type="body" idx="1"/>
          </p:nvPr>
        </p:nvSpPr>
        <p:spPr>
          <a:xfrm>
            <a:off x="2888725" y="13951526"/>
            <a:ext cx="31090487" cy="7201488"/>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
        <p:cNvGrpSpPr/>
        <p:nvPr/>
      </p:nvGrpSpPr>
      <p:grpSpPr>
        <a:xfrm>
          <a:off x="0" y="0"/>
          <a:ext cx="0" cy="0"/>
          <a:chOff x="0" y="0"/>
          <a:chExt cx="0" cy="0"/>
        </a:xfrm>
      </p:grpSpPr>
      <p:sp>
        <p:nvSpPr>
          <p:cNvPr id="56" name="Shape 56"/>
          <p:cNvSpPr txBox="1"/>
          <p:nvPr/>
        </p:nvSpPr>
        <p:spPr>
          <a:xfrm>
            <a:off x="0" y="0"/>
            <a:ext cx="36576001" cy="4210049"/>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57" name="Shape 57"/>
          <p:cNvSpPr txBox="1"/>
          <p:nvPr/>
        </p:nvSpPr>
        <p:spPr>
          <a:xfrm>
            <a:off x="781050" y="4805362"/>
            <a:ext cx="8310562" cy="27397075"/>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58" name="Shape 58"/>
          <p:cNvSpPr txBox="1"/>
          <p:nvPr/>
        </p:nvSpPr>
        <p:spPr>
          <a:xfrm>
            <a:off x="0" y="4210050"/>
            <a:ext cx="36576001" cy="130175"/>
          </a:xfrm>
          <a:prstGeom prst="rect">
            <a:avLst/>
          </a:prstGeom>
          <a:solidFill>
            <a:srgbClr val="66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59" name="Shape 59"/>
          <p:cNvSpPr txBox="1"/>
          <p:nvPr/>
        </p:nvSpPr>
        <p:spPr>
          <a:xfrm>
            <a:off x="508000" y="32445325"/>
            <a:ext cx="2095499" cy="257175"/>
          </a:xfrm>
          <a:prstGeom prst="rect">
            <a:avLst/>
          </a:prstGeom>
          <a:noFill/>
          <a:ln>
            <a:noFill/>
          </a:ln>
        </p:spPr>
        <p:txBody>
          <a:bodyPr lIns="74850" tIns="37400" rIns="74850" bIns="37400" anchor="t" anchorCtr="0">
            <a:noAutofit/>
          </a:bodyPr>
          <a:lstStyle/>
          <a:p>
            <a:pPr marL="0" marR="0" lvl="0" indent="0" algn="l" rtl="0">
              <a:lnSpc>
                <a:spcPct val="65000"/>
              </a:lnSpc>
              <a:spcBef>
                <a:spcPts val="0"/>
              </a:spcBef>
              <a:spcAft>
                <a:spcPts val="0"/>
              </a:spcAft>
              <a:buClr>
                <a:schemeClr val="lt2"/>
              </a:buClr>
              <a:buSzPct val="25000"/>
              <a:buFont typeface="Arial"/>
              <a:buNone/>
            </a:pPr>
            <a:r>
              <a:rPr lang="en-US" sz="400" b="1" i="0" u="none">
                <a:solidFill>
                  <a:schemeClr val="lt2"/>
                </a:solidFill>
                <a:latin typeface="Arial"/>
                <a:ea typeface="Arial"/>
                <a:cs typeface="Arial"/>
                <a:sym typeface="Arial"/>
              </a:rPr>
              <a:t>POSTER TEMPLATE BY:</a:t>
            </a:r>
          </a:p>
          <a:p>
            <a:pPr marL="0" marR="0" lvl="0" indent="0" algn="l" rtl="0">
              <a:lnSpc>
                <a:spcPct val="65000"/>
              </a:lnSpc>
              <a:spcBef>
                <a:spcPts val="400"/>
              </a:spcBef>
              <a:spcAft>
                <a:spcPts val="0"/>
              </a:spcAft>
              <a:buClr>
                <a:schemeClr val="lt2"/>
              </a:buClr>
              <a:buSzPct val="25000"/>
              <a:buFont typeface="Arial"/>
              <a:buNone/>
            </a:pPr>
            <a:r>
              <a:rPr lang="en-US" sz="800" b="1" i="0" u="none">
                <a:solidFill>
                  <a:schemeClr val="lt2"/>
                </a:solidFill>
                <a:latin typeface="Arial"/>
                <a:ea typeface="Arial"/>
                <a:cs typeface="Arial"/>
                <a:sym typeface="Arial"/>
              </a:rPr>
              <a:t>www.PosterPresentations.com</a:t>
            </a:r>
          </a:p>
        </p:txBody>
      </p:sp>
      <p:sp>
        <p:nvSpPr>
          <p:cNvPr id="60" name="Shape 60"/>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61" name="Shape 61"/>
          <p:cNvSpPr txBox="1">
            <a:spLocks noGrp="1"/>
          </p:cNvSpPr>
          <p:nvPr>
            <p:ph type="body" idx="1"/>
          </p:nvPr>
        </p:nvSpPr>
        <p:spPr>
          <a:xfrm>
            <a:off x="781050" y="4805362"/>
            <a:ext cx="8310562" cy="27397075"/>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2" name="Shape 62"/>
          <p:cNvSpPr txBox="1"/>
          <p:nvPr/>
        </p:nvSpPr>
        <p:spPr>
          <a:xfrm>
            <a:off x="0" y="0"/>
            <a:ext cx="36576001" cy="32918400"/>
          </a:xfrm>
          <a:prstGeom prst="rect">
            <a:avLst/>
          </a:prstGeom>
          <a:noFill/>
          <a:ln w="9525" cap="flat" cmpd="sng">
            <a:solidFill>
              <a:schemeClr val="dk2"/>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63" name="Shape 63"/>
          <p:cNvSpPr txBox="1"/>
          <p:nvPr/>
        </p:nvSpPr>
        <p:spPr>
          <a:xfrm>
            <a:off x="9575800" y="4805362"/>
            <a:ext cx="17303750" cy="27397075"/>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64" name="Shape 64"/>
          <p:cNvSpPr txBox="1"/>
          <p:nvPr/>
        </p:nvSpPr>
        <p:spPr>
          <a:xfrm>
            <a:off x="27419300" y="4805362"/>
            <a:ext cx="8318500" cy="27397075"/>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1"/>
        <p:cNvGrpSpPr/>
        <p:nvPr/>
      </p:nvGrpSpPr>
      <p:grpSpPr>
        <a:xfrm>
          <a:off x="0" y="0"/>
          <a:ext cx="0" cy="0"/>
          <a:chOff x="0" y="0"/>
          <a:chExt cx="0" cy="0"/>
        </a:xfrm>
      </p:grpSpPr>
      <p:sp>
        <p:nvSpPr>
          <p:cNvPr id="102" name="Shape 102"/>
          <p:cNvSpPr txBox="1"/>
          <p:nvPr/>
        </p:nvSpPr>
        <p:spPr>
          <a:xfrm>
            <a:off x="0" y="0"/>
            <a:ext cx="36576001" cy="4210049"/>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103" name="Shape 103"/>
          <p:cNvSpPr txBox="1"/>
          <p:nvPr/>
        </p:nvSpPr>
        <p:spPr>
          <a:xfrm>
            <a:off x="577850" y="4805362"/>
            <a:ext cx="35305998" cy="27397075"/>
          </a:xfrm>
          <a:prstGeom prst="rect">
            <a:avLst/>
          </a:prstGeom>
          <a:solidFill>
            <a:schemeClr val="accent1"/>
          </a:soli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104" name="Shape 104"/>
          <p:cNvSpPr txBox="1"/>
          <p:nvPr/>
        </p:nvSpPr>
        <p:spPr>
          <a:xfrm>
            <a:off x="0" y="4210050"/>
            <a:ext cx="36576001" cy="130175"/>
          </a:xfrm>
          <a:prstGeom prst="rect">
            <a:avLst/>
          </a:prstGeom>
          <a:solidFill>
            <a:srgbClr val="660000"/>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
        <p:nvSpPr>
          <p:cNvPr id="105" name="Shape 105"/>
          <p:cNvSpPr txBox="1"/>
          <p:nvPr/>
        </p:nvSpPr>
        <p:spPr>
          <a:xfrm>
            <a:off x="508000" y="32445325"/>
            <a:ext cx="2095499" cy="257175"/>
          </a:xfrm>
          <a:prstGeom prst="rect">
            <a:avLst/>
          </a:prstGeom>
          <a:noFill/>
          <a:ln>
            <a:noFill/>
          </a:ln>
        </p:spPr>
        <p:txBody>
          <a:bodyPr lIns="74850" tIns="37400" rIns="74850" bIns="37400" anchor="t" anchorCtr="0">
            <a:noAutofit/>
          </a:bodyPr>
          <a:lstStyle/>
          <a:p>
            <a:pPr marL="0" marR="0" lvl="0" indent="0" algn="l" rtl="0">
              <a:lnSpc>
                <a:spcPct val="65000"/>
              </a:lnSpc>
              <a:spcBef>
                <a:spcPts val="0"/>
              </a:spcBef>
              <a:spcAft>
                <a:spcPts val="0"/>
              </a:spcAft>
              <a:buClr>
                <a:schemeClr val="lt2"/>
              </a:buClr>
              <a:buSzPct val="25000"/>
              <a:buFont typeface="Arial"/>
              <a:buNone/>
            </a:pPr>
            <a:r>
              <a:rPr lang="en-US" sz="400" b="1" i="0" u="none">
                <a:solidFill>
                  <a:schemeClr val="lt2"/>
                </a:solidFill>
                <a:latin typeface="Arial"/>
                <a:ea typeface="Arial"/>
                <a:cs typeface="Arial"/>
                <a:sym typeface="Arial"/>
              </a:rPr>
              <a:t>POSTER TEMPLATE BY:</a:t>
            </a:r>
          </a:p>
          <a:p>
            <a:pPr marL="0" marR="0" lvl="0" indent="0" algn="l" rtl="0">
              <a:lnSpc>
                <a:spcPct val="65000"/>
              </a:lnSpc>
              <a:spcBef>
                <a:spcPts val="400"/>
              </a:spcBef>
              <a:spcAft>
                <a:spcPts val="0"/>
              </a:spcAft>
              <a:buClr>
                <a:schemeClr val="lt2"/>
              </a:buClr>
              <a:buSzPct val="25000"/>
              <a:buFont typeface="Arial"/>
              <a:buNone/>
            </a:pPr>
            <a:r>
              <a:rPr lang="en-US" sz="800" b="1" i="0" u="none">
                <a:solidFill>
                  <a:schemeClr val="lt2"/>
                </a:solidFill>
                <a:latin typeface="Arial"/>
                <a:ea typeface="Arial"/>
                <a:cs typeface="Arial"/>
                <a:sym typeface="Arial"/>
              </a:rPr>
              <a:t>www.PosterPresentations.com</a:t>
            </a:r>
          </a:p>
        </p:txBody>
      </p:sp>
      <p:sp>
        <p:nvSpPr>
          <p:cNvPr id="106" name="Shape 106"/>
          <p:cNvSpPr txBox="1">
            <a:spLocks noGrp="1"/>
          </p:cNvSpPr>
          <p:nvPr>
            <p:ph type="title"/>
          </p:nvPr>
        </p:nvSpPr>
        <p:spPr>
          <a:xfrm>
            <a:off x="800100" y="1273175"/>
            <a:ext cx="34937699" cy="2201862"/>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1pPr>
            <a:lvl2pPr marL="0" marR="0" lvl="1"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2pPr>
            <a:lvl3pPr marL="0" marR="0" lvl="2"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3pPr>
            <a:lvl4pPr marL="0" marR="0" lvl="3"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4pPr>
            <a:lvl5pPr marL="0" marR="0" lvl="4"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5pPr>
            <a:lvl6pPr marL="457200" marR="0" lvl="5"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6pPr>
            <a:lvl7pPr marL="914400" marR="0" lvl="6"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7pPr>
            <a:lvl8pPr marL="1371600" marR="0" lvl="7"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8pPr>
            <a:lvl9pPr marL="1828800" marR="0" lvl="8" indent="0" algn="ctr" rtl="0">
              <a:spcBef>
                <a:spcPts val="0"/>
              </a:spcBef>
              <a:spcAft>
                <a:spcPts val="0"/>
              </a:spcAft>
              <a:buNone/>
              <a:defRPr sz="7100" b="0" i="0" u="none" strike="noStrike" cap="none">
                <a:solidFill>
                  <a:schemeClr val="dk2"/>
                </a:solidFill>
                <a:latin typeface="Arial Black"/>
                <a:ea typeface="Arial Black"/>
                <a:cs typeface="Arial Black"/>
                <a:sym typeface="Arial Black"/>
              </a:defRPr>
            </a:lvl9pPr>
          </a:lstStyle>
          <a:p>
            <a:endParaRPr/>
          </a:p>
        </p:txBody>
      </p:sp>
      <p:sp>
        <p:nvSpPr>
          <p:cNvPr id="107" name="Shape 107"/>
          <p:cNvSpPr txBox="1">
            <a:spLocks noGrp="1"/>
          </p:cNvSpPr>
          <p:nvPr>
            <p:ph type="body" idx="1"/>
          </p:nvPr>
        </p:nvSpPr>
        <p:spPr>
          <a:xfrm>
            <a:off x="577850" y="4805362"/>
            <a:ext cx="35159949" cy="27397075"/>
          </a:xfrm>
          <a:prstGeom prst="rect">
            <a:avLst/>
          </a:prstGeom>
          <a:noFill/>
          <a:ln>
            <a:noFill/>
          </a:ln>
        </p:spPr>
        <p:txBody>
          <a:bodyPr lIns="91425" tIns="91425" rIns="91425" bIns="91425" anchor="t" anchorCtr="0"/>
          <a:lstStyle>
            <a:lvl1pPr marL="280988" marR="0" lvl="0" indent="-128588"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606425" marR="0" lvl="1" indent="-85725"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938213" marR="0" lvl="2" indent="-619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312863" marR="0" lvl="3" indent="-9366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1687513" marR="0" lvl="4"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144713" marR="0" lvl="5"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601913" marR="0" lvl="6"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059113" marR="0" lvl="7" indent="-87313"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516313" marR="0" lvl="8" indent="-873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 name="Shape 108"/>
          <p:cNvSpPr txBox="1"/>
          <p:nvPr/>
        </p:nvSpPr>
        <p:spPr>
          <a:xfrm>
            <a:off x="0" y="0"/>
            <a:ext cx="36576001" cy="32918400"/>
          </a:xfrm>
          <a:prstGeom prst="rect">
            <a:avLst/>
          </a:prstGeom>
          <a:noFill/>
          <a:ln w="9525" cap="flat" cmpd="sng">
            <a:solidFill>
              <a:schemeClr val="dk2"/>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318262"/>
            <a:ext cx="32918400" cy="5486400"/>
          </a:xfrm>
          <a:prstGeom prst="rect">
            <a:avLst/>
          </a:prstGeom>
        </p:spPr>
        <p:txBody>
          <a:bodyPr vert="horz" lIns="396089" tIns="198045" rIns="396089" bIns="19804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7680967"/>
            <a:ext cx="32918400" cy="21724622"/>
          </a:xfrm>
          <a:prstGeom prst="rect">
            <a:avLst/>
          </a:prstGeom>
        </p:spPr>
        <p:txBody>
          <a:bodyPr vert="horz" lIns="396089" tIns="198045" rIns="396089" bIns="19804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30510482"/>
            <a:ext cx="8534400" cy="1752600"/>
          </a:xfrm>
          <a:prstGeom prst="rect">
            <a:avLst/>
          </a:prstGeom>
        </p:spPr>
        <p:txBody>
          <a:bodyPr vert="horz" lIns="396089" tIns="198045" rIns="396089" bIns="198045" rtlCol="0" anchor="ctr"/>
          <a:lstStyle>
            <a:lvl1pPr algn="l">
              <a:defRPr sz="5200">
                <a:solidFill>
                  <a:schemeClr val="tx1">
                    <a:tint val="75000"/>
                  </a:schemeClr>
                </a:solidFill>
              </a:defRPr>
            </a:lvl1pPr>
          </a:lstStyle>
          <a:p>
            <a:fld id="{C06853B6-34D9-4A41-98C6-0B03ED321F4D}" type="datetimeFigureOut">
              <a:rPr lang="en-US" smtClean="0"/>
              <a:t>5/30/2020</a:t>
            </a:fld>
            <a:endParaRPr lang="en-US"/>
          </a:p>
        </p:txBody>
      </p:sp>
      <p:sp>
        <p:nvSpPr>
          <p:cNvPr id="5" name="Footer Placeholder 4"/>
          <p:cNvSpPr>
            <a:spLocks noGrp="1"/>
          </p:cNvSpPr>
          <p:nvPr>
            <p:ph type="ftr" sz="quarter" idx="3"/>
          </p:nvPr>
        </p:nvSpPr>
        <p:spPr>
          <a:xfrm>
            <a:off x="12496800" y="30510482"/>
            <a:ext cx="11582400" cy="1752600"/>
          </a:xfrm>
          <a:prstGeom prst="rect">
            <a:avLst/>
          </a:prstGeom>
        </p:spPr>
        <p:txBody>
          <a:bodyPr vert="horz" lIns="396089" tIns="198045" rIns="396089" bIns="198045" rtlCol="0" anchor="ctr"/>
          <a:lstStyle>
            <a:lvl1pPr algn="ctr">
              <a:defRPr sz="5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30510482"/>
            <a:ext cx="8534400" cy="1752600"/>
          </a:xfrm>
          <a:prstGeom prst="rect">
            <a:avLst/>
          </a:prstGeom>
        </p:spPr>
        <p:txBody>
          <a:bodyPr vert="horz" lIns="396089" tIns="198045" rIns="396089" bIns="198045" rtlCol="0" anchor="ctr"/>
          <a:lstStyle>
            <a:lvl1pPr algn="r">
              <a:defRPr sz="5200">
                <a:solidFill>
                  <a:schemeClr val="tx1">
                    <a:tint val="75000"/>
                  </a:schemeClr>
                </a:solidFill>
              </a:defRPr>
            </a:lvl1pPr>
          </a:lstStyle>
          <a:p>
            <a:fld id="{1DC8ABF2-D64F-4309-AD92-54EE24ED5BFE}" type="slidenum">
              <a:rPr lang="en-US" smtClean="0"/>
              <a:t>‹#›</a:t>
            </a:fld>
            <a:endParaRPr lang="en-US"/>
          </a:p>
        </p:txBody>
      </p:sp>
    </p:spTree>
    <p:extLst>
      <p:ext uri="{BB962C8B-B14F-4D97-AF65-F5344CB8AC3E}">
        <p14:creationId xmlns:p14="http://schemas.microsoft.com/office/powerpoint/2010/main" val="30997112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3960799" rtl="0" eaLnBrk="1" latinLnBrk="0" hangingPunct="1">
        <a:spcBef>
          <a:spcPct val="0"/>
        </a:spcBef>
        <a:buNone/>
        <a:defRPr sz="19100" kern="1200">
          <a:solidFill>
            <a:schemeClr val="tx1"/>
          </a:solidFill>
          <a:latin typeface="+mj-lt"/>
          <a:ea typeface="+mj-ea"/>
          <a:cs typeface="+mj-cs"/>
        </a:defRPr>
      </a:lvl1pPr>
    </p:titleStyle>
    <p:bodyStyle>
      <a:lvl1pPr marL="1485285" indent="-1485285" algn="l" defTabSz="3960799" rtl="0" eaLnBrk="1" latinLnBrk="0" hangingPunct="1">
        <a:spcBef>
          <a:spcPct val="20000"/>
        </a:spcBef>
        <a:buFont typeface="Arial" panose="020B0604020202020204" pitchFamily="34" charset="0"/>
        <a:buChar char="•"/>
        <a:defRPr sz="13900" kern="1200">
          <a:solidFill>
            <a:schemeClr val="tx1"/>
          </a:solidFill>
          <a:latin typeface="+mn-lt"/>
          <a:ea typeface="+mn-ea"/>
          <a:cs typeface="+mn-cs"/>
        </a:defRPr>
      </a:lvl1pPr>
      <a:lvl2pPr marL="3218154" indent="-1237750" algn="l" defTabSz="3960799" rtl="0" eaLnBrk="1" latinLnBrk="0" hangingPunct="1">
        <a:spcBef>
          <a:spcPct val="20000"/>
        </a:spcBef>
        <a:buFont typeface="Arial" panose="020B0604020202020204" pitchFamily="34" charset="0"/>
        <a:buChar char="–"/>
        <a:defRPr sz="12200" kern="1200">
          <a:solidFill>
            <a:schemeClr val="tx1"/>
          </a:solidFill>
          <a:latin typeface="+mn-lt"/>
          <a:ea typeface="+mn-ea"/>
          <a:cs typeface="+mn-cs"/>
        </a:defRPr>
      </a:lvl2pPr>
      <a:lvl3pPr marL="4950996" indent="-990184" algn="l" defTabSz="3960799" rtl="0" eaLnBrk="1" latinLnBrk="0" hangingPunct="1">
        <a:spcBef>
          <a:spcPct val="20000"/>
        </a:spcBef>
        <a:buFont typeface="Arial" panose="020B0604020202020204" pitchFamily="34" charset="0"/>
        <a:buChar char="•"/>
        <a:defRPr sz="10400" kern="1200">
          <a:solidFill>
            <a:schemeClr val="tx1"/>
          </a:solidFill>
          <a:latin typeface="+mn-lt"/>
          <a:ea typeface="+mn-ea"/>
          <a:cs typeface="+mn-cs"/>
        </a:defRPr>
      </a:lvl3pPr>
      <a:lvl4pPr marL="6931391"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4pPr>
      <a:lvl5pPr marL="8911795"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5pPr>
      <a:lvl6pPr marL="10892185"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6pPr>
      <a:lvl7pPr marL="12872585"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7pPr>
      <a:lvl8pPr marL="14852980"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8pPr>
      <a:lvl9pPr marL="16833379" indent="-990184" algn="l" defTabSz="3960799"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9pPr>
    </p:bodyStyle>
    <p:otherStyle>
      <a:defPPr>
        <a:defRPr lang="en-US"/>
      </a:defPPr>
      <a:lvl1pPr marL="0" algn="l" defTabSz="3960799" rtl="0" eaLnBrk="1" latinLnBrk="0" hangingPunct="1">
        <a:defRPr sz="7800" kern="1200">
          <a:solidFill>
            <a:schemeClr val="tx1"/>
          </a:solidFill>
          <a:latin typeface="+mn-lt"/>
          <a:ea typeface="+mn-ea"/>
          <a:cs typeface="+mn-cs"/>
        </a:defRPr>
      </a:lvl1pPr>
      <a:lvl2pPr marL="1980408" algn="l" defTabSz="3960799" rtl="0" eaLnBrk="1" latinLnBrk="0" hangingPunct="1">
        <a:defRPr sz="7800" kern="1200">
          <a:solidFill>
            <a:schemeClr val="tx1"/>
          </a:solidFill>
          <a:latin typeface="+mn-lt"/>
          <a:ea typeface="+mn-ea"/>
          <a:cs typeface="+mn-cs"/>
        </a:defRPr>
      </a:lvl2pPr>
      <a:lvl3pPr marL="3960799" algn="l" defTabSz="3960799" rtl="0" eaLnBrk="1" latinLnBrk="0" hangingPunct="1">
        <a:defRPr sz="7800" kern="1200">
          <a:solidFill>
            <a:schemeClr val="tx1"/>
          </a:solidFill>
          <a:latin typeface="+mn-lt"/>
          <a:ea typeface="+mn-ea"/>
          <a:cs typeface="+mn-cs"/>
        </a:defRPr>
      </a:lvl3pPr>
      <a:lvl4pPr marL="5941194" algn="l" defTabSz="3960799" rtl="0" eaLnBrk="1" latinLnBrk="0" hangingPunct="1">
        <a:defRPr sz="7800" kern="1200">
          <a:solidFill>
            <a:schemeClr val="tx1"/>
          </a:solidFill>
          <a:latin typeface="+mn-lt"/>
          <a:ea typeface="+mn-ea"/>
          <a:cs typeface="+mn-cs"/>
        </a:defRPr>
      </a:lvl4pPr>
      <a:lvl5pPr marL="7921584" algn="l" defTabSz="3960799" rtl="0" eaLnBrk="1" latinLnBrk="0" hangingPunct="1">
        <a:defRPr sz="7800" kern="1200">
          <a:solidFill>
            <a:schemeClr val="tx1"/>
          </a:solidFill>
          <a:latin typeface="+mn-lt"/>
          <a:ea typeface="+mn-ea"/>
          <a:cs typeface="+mn-cs"/>
        </a:defRPr>
      </a:lvl5pPr>
      <a:lvl6pPr marL="9901984" algn="l" defTabSz="3960799" rtl="0" eaLnBrk="1" latinLnBrk="0" hangingPunct="1">
        <a:defRPr sz="7800" kern="1200">
          <a:solidFill>
            <a:schemeClr val="tx1"/>
          </a:solidFill>
          <a:latin typeface="+mn-lt"/>
          <a:ea typeface="+mn-ea"/>
          <a:cs typeface="+mn-cs"/>
        </a:defRPr>
      </a:lvl6pPr>
      <a:lvl7pPr marL="11882387" algn="l" defTabSz="3960799" rtl="0" eaLnBrk="1" latinLnBrk="0" hangingPunct="1">
        <a:defRPr sz="7800" kern="1200">
          <a:solidFill>
            <a:schemeClr val="tx1"/>
          </a:solidFill>
          <a:latin typeface="+mn-lt"/>
          <a:ea typeface="+mn-ea"/>
          <a:cs typeface="+mn-cs"/>
        </a:defRPr>
      </a:lvl7pPr>
      <a:lvl8pPr marL="13862782" algn="l" defTabSz="3960799" rtl="0" eaLnBrk="1" latinLnBrk="0" hangingPunct="1">
        <a:defRPr sz="7800" kern="1200">
          <a:solidFill>
            <a:schemeClr val="tx1"/>
          </a:solidFill>
          <a:latin typeface="+mn-lt"/>
          <a:ea typeface="+mn-ea"/>
          <a:cs typeface="+mn-cs"/>
        </a:defRPr>
      </a:lvl8pPr>
      <a:lvl9pPr marL="15843177" algn="l" defTabSz="3960799"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9"/>
        <p:cNvGrpSpPr/>
        <p:nvPr/>
      </p:nvGrpSpPr>
      <p:grpSpPr>
        <a:xfrm>
          <a:off x="0" y="0"/>
          <a:ext cx="0" cy="0"/>
          <a:chOff x="0" y="0"/>
          <a:chExt cx="0" cy="0"/>
        </a:xfrm>
      </p:grpSpPr>
      <p:sp>
        <p:nvSpPr>
          <p:cNvPr id="150" name="Shape 150"/>
          <p:cNvSpPr txBox="1"/>
          <p:nvPr/>
        </p:nvSpPr>
        <p:spPr>
          <a:xfrm>
            <a:off x="787401" y="594360"/>
            <a:ext cx="35293200" cy="2060700"/>
          </a:xfrm>
          <a:prstGeom prst="rect">
            <a:avLst/>
          </a:prstGeom>
          <a:noFill/>
          <a:ln>
            <a:noFill/>
          </a:ln>
        </p:spPr>
        <p:txBody>
          <a:bodyPr lIns="74825" tIns="37400" rIns="74825" bIns="37400" anchor="t" anchorCtr="0">
            <a:noAutofit/>
          </a:bodyPr>
          <a:lstStyle/>
          <a:p>
            <a:pPr lvl="0" rtl="0">
              <a:spcBef>
                <a:spcPts val="0"/>
              </a:spcBef>
              <a:buClr>
                <a:srgbClr val="000066"/>
              </a:buClr>
              <a:buSzPct val="25000"/>
              <a:buFont typeface="Helvetica Neue"/>
              <a:buNone/>
            </a:pPr>
            <a:r>
              <a:rPr lang="en-US" sz="7200" b="1" dirty="0">
                <a:solidFill>
                  <a:srgbClr val="C00000"/>
                </a:solidFill>
                <a:latin typeface="Times New Roman"/>
                <a:ea typeface="Times New Roman"/>
                <a:cs typeface="Times New Roman"/>
                <a:sym typeface="Times New Roman"/>
              </a:rPr>
              <a:t>The Association b</a:t>
            </a:r>
            <a:r>
              <a:rPr lang="en-US" sz="7200" b="1" dirty="0" smtClean="0">
                <a:solidFill>
                  <a:srgbClr val="C00000"/>
                </a:solidFill>
                <a:latin typeface="Times New Roman"/>
                <a:ea typeface="Times New Roman"/>
                <a:cs typeface="Times New Roman"/>
                <a:sym typeface="Times New Roman"/>
              </a:rPr>
              <a:t>etween Gender and Academic “Redshirting” among </a:t>
            </a:r>
          </a:p>
          <a:p>
            <a:pPr lvl="0" rtl="0">
              <a:spcBef>
                <a:spcPts val="0"/>
              </a:spcBef>
              <a:buClr>
                <a:srgbClr val="000066"/>
              </a:buClr>
              <a:buSzPct val="25000"/>
              <a:buFont typeface="Helvetica Neue"/>
              <a:buNone/>
            </a:pPr>
            <a:r>
              <a:rPr lang="en-US" sz="7200" b="1" dirty="0" smtClean="0">
                <a:solidFill>
                  <a:srgbClr val="C00000"/>
                </a:solidFill>
                <a:latin typeface="Times New Roman"/>
                <a:ea typeface="Times New Roman"/>
                <a:cs typeface="Times New Roman"/>
                <a:sym typeface="Times New Roman"/>
              </a:rPr>
              <a:t>Middle and High School Students in the United States</a:t>
            </a:r>
          </a:p>
          <a:p>
            <a:pPr lvl="0" rtl="0">
              <a:spcBef>
                <a:spcPts val="0"/>
              </a:spcBef>
              <a:buClr>
                <a:srgbClr val="000066"/>
              </a:buClr>
              <a:buSzPct val="25000"/>
              <a:buFont typeface="Helvetica Neue"/>
              <a:buNone/>
            </a:pPr>
            <a:r>
              <a:rPr lang="en-US" sz="5400" dirty="0" smtClean="0">
                <a:solidFill>
                  <a:schemeClr val="dk1"/>
                </a:solidFill>
                <a:latin typeface="Times New Roman"/>
                <a:ea typeface="Times New Roman"/>
                <a:cs typeface="Times New Roman"/>
                <a:sym typeface="Times New Roman"/>
              </a:rPr>
              <a:t>Lisa </a:t>
            </a:r>
            <a:r>
              <a:rPr lang="en-US" sz="5400" dirty="0">
                <a:solidFill>
                  <a:schemeClr val="dk1"/>
                </a:solidFill>
                <a:latin typeface="Times New Roman"/>
                <a:ea typeface="Times New Roman"/>
                <a:cs typeface="Times New Roman"/>
                <a:sym typeface="Times New Roman"/>
              </a:rPr>
              <a:t>Dierker, </a:t>
            </a:r>
            <a:r>
              <a:rPr lang="en-US" sz="5400" dirty="0" smtClean="0">
                <a:solidFill>
                  <a:schemeClr val="dk1"/>
                </a:solidFill>
                <a:latin typeface="Times New Roman"/>
                <a:ea typeface="Times New Roman"/>
                <a:cs typeface="Times New Roman"/>
                <a:sym typeface="Times New Roman"/>
              </a:rPr>
              <a:t>Wesleyan </a:t>
            </a:r>
            <a:r>
              <a:rPr lang="en-US" sz="5400" dirty="0">
                <a:solidFill>
                  <a:schemeClr val="dk1"/>
                </a:solidFill>
                <a:latin typeface="Times New Roman"/>
                <a:ea typeface="Times New Roman"/>
                <a:cs typeface="Times New Roman"/>
                <a:sym typeface="Times New Roman"/>
              </a:rPr>
              <a:t>University</a:t>
            </a:r>
          </a:p>
          <a:p>
            <a:pPr marL="0" marR="0" lvl="0" indent="0" algn="ctr" rtl="0">
              <a:lnSpc>
                <a:spcPct val="100000"/>
              </a:lnSpc>
              <a:spcBef>
                <a:spcPts val="0"/>
              </a:spcBef>
              <a:spcAft>
                <a:spcPts val="0"/>
              </a:spcAft>
              <a:buClr>
                <a:schemeClr val="dk1"/>
              </a:buClr>
              <a:buFont typeface="Arial"/>
              <a:buNone/>
            </a:pPr>
            <a:endParaRPr sz="4100" b="1" dirty="0">
              <a:solidFill>
                <a:schemeClr val="dk1"/>
              </a:solidFill>
              <a:latin typeface="Times New Roman"/>
              <a:ea typeface="Times New Roman"/>
              <a:cs typeface="Times New Roman"/>
              <a:sym typeface="Times New Roman"/>
            </a:endParaRPr>
          </a:p>
        </p:txBody>
      </p:sp>
      <p:sp>
        <p:nvSpPr>
          <p:cNvPr id="151" name="Shape 151"/>
          <p:cNvSpPr txBox="1"/>
          <p:nvPr/>
        </p:nvSpPr>
        <p:spPr>
          <a:xfrm>
            <a:off x="781051" y="4805362"/>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a:solidFill>
                  <a:srgbClr val="F8F8F8"/>
                </a:solidFill>
                <a:latin typeface="Arial Narrow"/>
                <a:ea typeface="Arial Narrow"/>
                <a:cs typeface="Arial Narrow"/>
                <a:sym typeface="Arial Narrow"/>
              </a:rPr>
              <a:t>Introduction</a:t>
            </a:r>
          </a:p>
        </p:txBody>
      </p:sp>
      <p:sp>
        <p:nvSpPr>
          <p:cNvPr id="152" name="Shape 152"/>
          <p:cNvSpPr txBox="1"/>
          <p:nvPr/>
        </p:nvSpPr>
        <p:spPr>
          <a:xfrm>
            <a:off x="787401" y="5867400"/>
            <a:ext cx="11252300" cy="7405687"/>
          </a:xfrm>
          <a:prstGeom prst="rect">
            <a:avLst/>
          </a:prstGeom>
          <a:noFill/>
          <a:ln>
            <a:noFill/>
          </a:ln>
        </p:spPr>
        <p:txBody>
          <a:bodyPr lIns="374975" tIns="374975" rIns="374975" bIns="374975" anchor="t" anchorCtr="0">
            <a:noAutofit/>
          </a:bodyPr>
          <a:lstStyle/>
          <a:p>
            <a:pPr marL="457200" lvl="0" indent="-457200" rtl="0">
              <a:spcBef>
                <a:spcPts val="0"/>
              </a:spcBef>
              <a:spcAft>
                <a:spcPts val="2400"/>
              </a:spcAft>
              <a:buSzPct val="150000"/>
              <a:buFont typeface="Arial" panose="020B0604020202020204" pitchFamily="34" charset="0"/>
              <a:buChar char="•"/>
            </a:pPr>
            <a:r>
              <a:rPr lang="en-US" sz="3200" dirty="0" smtClean="0">
                <a:solidFill>
                  <a:schemeClr val="dk1"/>
                </a:solidFill>
              </a:rPr>
              <a:t>When my oldest son started kindergarten, days after his 5</a:t>
            </a:r>
            <a:r>
              <a:rPr lang="en-US" sz="3200" baseline="30000" dirty="0" smtClean="0">
                <a:solidFill>
                  <a:schemeClr val="dk1"/>
                </a:solidFill>
              </a:rPr>
              <a:t>th</a:t>
            </a:r>
            <a:r>
              <a:rPr lang="en-US" sz="3200" dirty="0" smtClean="0">
                <a:solidFill>
                  <a:schemeClr val="dk1"/>
                </a:solidFill>
              </a:rPr>
              <a:t> birthday, I noticed that many of the boys in his class were turning 6 years old early in the school year and that several were already 6 when school started.</a:t>
            </a:r>
          </a:p>
          <a:p>
            <a:pPr marL="457200" lvl="0" indent="-457200" rtl="0">
              <a:spcBef>
                <a:spcPts val="0"/>
              </a:spcBef>
              <a:spcAft>
                <a:spcPts val="2400"/>
              </a:spcAft>
              <a:buSzPct val="150000"/>
              <a:buFont typeface="Arial" panose="020B0604020202020204" pitchFamily="34" charset="0"/>
              <a:buChar char="•"/>
            </a:pPr>
            <a:r>
              <a:rPr lang="en-US" sz="3200" dirty="0" smtClean="0">
                <a:solidFill>
                  <a:schemeClr val="dk1"/>
                </a:solidFill>
              </a:rPr>
              <a:t>I soon learned about a local and national trend know as </a:t>
            </a:r>
            <a:r>
              <a:rPr lang="en-US" sz="3200" dirty="0" smtClean="0"/>
              <a:t>"redshirting”, a term </a:t>
            </a:r>
            <a:r>
              <a:rPr lang="en-US" sz="3200" dirty="0"/>
              <a:t>coined for college football players who maintain an extra year of sports eligibility by </a:t>
            </a:r>
            <a:r>
              <a:rPr lang="en-US" sz="3200" dirty="0" smtClean="0"/>
              <a:t>not playing as freshmen.</a:t>
            </a:r>
            <a:endParaRPr lang="en-US" sz="3200" dirty="0">
              <a:solidFill>
                <a:schemeClr val="dk1"/>
              </a:solidFill>
            </a:endParaRPr>
          </a:p>
          <a:p>
            <a:pPr marL="457200" lvl="0" indent="-457200" rtl="0">
              <a:spcBef>
                <a:spcPts val="0"/>
              </a:spcBef>
              <a:spcAft>
                <a:spcPts val="2400"/>
              </a:spcAft>
              <a:buSzPct val="150000"/>
              <a:buFont typeface="Arial" panose="020B0604020202020204" pitchFamily="34" charset="0"/>
              <a:buChar char="•"/>
            </a:pPr>
            <a:r>
              <a:rPr lang="en-US" sz="3200" dirty="0" smtClean="0">
                <a:solidFill>
                  <a:schemeClr val="dk1"/>
                </a:solidFill>
              </a:rPr>
              <a:t>I wondered </a:t>
            </a:r>
            <a:r>
              <a:rPr lang="en-US" sz="3200" dirty="0">
                <a:solidFill>
                  <a:schemeClr val="dk1"/>
                </a:solidFill>
              </a:rPr>
              <a:t>if </a:t>
            </a:r>
            <a:r>
              <a:rPr lang="en-US" sz="3200" dirty="0" smtClean="0">
                <a:solidFill>
                  <a:schemeClr val="dk1"/>
                </a:solidFill>
              </a:rPr>
              <a:t>parents are more likely to “redshirt” boys than girls and also whether being older relative to one’s grade might provide an advantage</a:t>
            </a:r>
            <a:r>
              <a:rPr lang="en-US" sz="3200" dirty="0">
                <a:solidFill>
                  <a:schemeClr val="dk1"/>
                </a:solidFill>
              </a:rPr>
              <a:t> </a:t>
            </a:r>
            <a:r>
              <a:rPr lang="en-US" sz="3200" dirty="0" smtClean="0">
                <a:solidFill>
                  <a:schemeClr val="dk1"/>
                </a:solidFill>
              </a:rPr>
              <a:t>with the result being adolescents who feel more socially accepted.</a:t>
            </a:r>
            <a:endParaRPr lang="en-US" sz="3200" dirty="0">
              <a:solidFill>
                <a:schemeClr val="dk1"/>
              </a:solidFill>
            </a:endParaRPr>
          </a:p>
          <a:p>
            <a:pPr marL="0" marR="0" lvl="0" indent="0" algn="l" rtl="0">
              <a:lnSpc>
                <a:spcPct val="100000"/>
              </a:lnSpc>
              <a:spcBef>
                <a:spcPts val="0"/>
              </a:spcBef>
              <a:spcAft>
                <a:spcPts val="0"/>
              </a:spcAft>
              <a:buClr>
                <a:schemeClr val="dk1"/>
              </a:buClr>
              <a:buFont typeface="Arial Narrow"/>
              <a:buNone/>
            </a:pPr>
            <a:endParaRPr sz="3200" dirty="0"/>
          </a:p>
        </p:txBody>
      </p:sp>
      <p:sp>
        <p:nvSpPr>
          <p:cNvPr id="155" name="Shape 155"/>
          <p:cNvSpPr txBox="1"/>
          <p:nvPr/>
        </p:nvSpPr>
        <p:spPr>
          <a:xfrm>
            <a:off x="765810" y="19705816"/>
            <a:ext cx="11253900" cy="12268200"/>
          </a:xfrm>
          <a:prstGeom prst="rect">
            <a:avLst/>
          </a:prstGeom>
          <a:noFill/>
          <a:ln>
            <a:noFill/>
          </a:ln>
        </p:spPr>
        <p:txBody>
          <a:bodyPr lIns="374975" tIns="374975" rIns="374975" bIns="374975" anchor="t" anchorCtr="0">
            <a:noAutofit/>
          </a:bodyPr>
          <a:lstStyle/>
          <a:p>
            <a:pPr lvl="0" rtl="0">
              <a:spcBef>
                <a:spcPts val="0"/>
              </a:spcBef>
              <a:buClr>
                <a:srgbClr val="000000"/>
              </a:buClr>
              <a:buSzPct val="28947"/>
              <a:buFont typeface="Arial"/>
              <a:buNone/>
            </a:pPr>
            <a:r>
              <a:rPr lang="en-US" sz="4000" b="1" dirty="0">
                <a:solidFill>
                  <a:schemeClr val="dk1"/>
                </a:solidFill>
              </a:rPr>
              <a:t>Sample</a:t>
            </a:r>
          </a:p>
          <a:p>
            <a:pPr marL="457200" lvl="0" indent="-457200" rtl="0">
              <a:spcBef>
                <a:spcPts val="2400"/>
              </a:spcBef>
              <a:buSzPct val="150000"/>
              <a:buFont typeface="Arial" panose="020B0604020202020204" pitchFamily="34" charset="0"/>
              <a:buChar char="•"/>
            </a:pPr>
            <a:r>
              <a:rPr lang="en-US" sz="3200" dirty="0" smtClean="0">
                <a:solidFill>
                  <a:schemeClr val="dk1"/>
                </a:solidFill>
              </a:rPr>
              <a:t>6504 </a:t>
            </a:r>
            <a:r>
              <a:rPr lang="en-US" sz="3200" dirty="0">
                <a:solidFill>
                  <a:schemeClr val="dk1"/>
                </a:solidFill>
              </a:rPr>
              <a:t>a</a:t>
            </a:r>
            <a:r>
              <a:rPr lang="en-US" sz="3200" dirty="0" smtClean="0">
                <a:solidFill>
                  <a:schemeClr val="dk1"/>
                </a:solidFill>
              </a:rPr>
              <a:t>dolescents in grades 7 through 12 who participated in the first wave of the National Study of Adolescent Health (Add Health) and who were included in the public access sample. </a:t>
            </a:r>
            <a:endParaRPr lang="en-US" sz="4000" b="1" dirty="0" smtClean="0">
              <a:solidFill>
                <a:schemeClr val="dk1"/>
              </a:solidFill>
            </a:endParaRPr>
          </a:p>
          <a:p>
            <a:pPr lvl="0" rtl="0">
              <a:spcBef>
                <a:spcPts val="2400"/>
              </a:spcBef>
              <a:buClr>
                <a:srgbClr val="000000"/>
              </a:buClr>
              <a:buSzPct val="28947"/>
              <a:buFont typeface="Arial"/>
              <a:buNone/>
            </a:pPr>
            <a:r>
              <a:rPr lang="en-US" sz="4000" b="1" dirty="0" smtClean="0">
                <a:solidFill>
                  <a:schemeClr val="dk1"/>
                </a:solidFill>
              </a:rPr>
              <a:t>Measures</a:t>
            </a:r>
            <a:endParaRPr lang="en-US" sz="4000" b="1" dirty="0">
              <a:solidFill>
                <a:schemeClr val="dk1"/>
              </a:solidFill>
            </a:endParaRPr>
          </a:p>
          <a:p>
            <a:pPr marL="438150" lvl="0" indent="-457200" rtl="0">
              <a:spcBef>
                <a:spcPts val="2400"/>
              </a:spcBef>
              <a:buSzPct val="150000"/>
              <a:buFont typeface="Arial" panose="020B0604020202020204" pitchFamily="34" charset="0"/>
              <a:buChar char="•"/>
            </a:pPr>
            <a:r>
              <a:rPr lang="en-US" sz="3200" dirty="0" smtClean="0">
                <a:solidFill>
                  <a:schemeClr val="dk1"/>
                </a:solidFill>
              </a:rPr>
              <a:t>Interviewers recorded each adolescent’s biological gender. </a:t>
            </a:r>
          </a:p>
          <a:p>
            <a:pPr marL="438150" lvl="0" indent="-457200" rtl="0">
              <a:spcBef>
                <a:spcPts val="2400"/>
              </a:spcBef>
              <a:buSzPct val="150000"/>
              <a:buFont typeface="Arial" panose="020B0604020202020204" pitchFamily="34" charset="0"/>
              <a:buChar char="•"/>
            </a:pPr>
            <a:r>
              <a:rPr lang="en-US" sz="3200" dirty="0" smtClean="0">
                <a:solidFill>
                  <a:schemeClr val="dk1"/>
                </a:solidFill>
              </a:rPr>
              <a:t>Adolescents who were a year or more older than the typical age range for each grade level were classified as being “older for their grade” (e.g. </a:t>
            </a:r>
            <a:r>
              <a:rPr lang="en-US" sz="3200" u="sng" dirty="0" smtClean="0">
                <a:solidFill>
                  <a:schemeClr val="dk1"/>
                </a:solidFill>
              </a:rPr>
              <a:t>&gt;</a:t>
            </a:r>
            <a:r>
              <a:rPr lang="en-US" sz="3200" dirty="0" smtClean="0">
                <a:solidFill>
                  <a:schemeClr val="dk1"/>
                </a:solidFill>
              </a:rPr>
              <a:t>14 in grade 7, </a:t>
            </a:r>
            <a:r>
              <a:rPr lang="en-US" sz="3200" u="sng" dirty="0" smtClean="0">
                <a:solidFill>
                  <a:schemeClr val="dk1"/>
                </a:solidFill>
              </a:rPr>
              <a:t>&gt;</a:t>
            </a:r>
            <a:r>
              <a:rPr lang="en-US" sz="3200" dirty="0" smtClean="0">
                <a:solidFill>
                  <a:schemeClr val="dk1"/>
                </a:solidFill>
              </a:rPr>
              <a:t>15 in grade 8, etc.). Adolescents within the typical range for each grade level or younger were classified as “not older for their grade”.   </a:t>
            </a:r>
            <a:endParaRPr lang="en-US" sz="3200" dirty="0">
              <a:solidFill>
                <a:schemeClr val="dk1"/>
              </a:solidFill>
            </a:endParaRPr>
          </a:p>
          <a:p>
            <a:pPr marL="438150" lvl="0" indent="-457200" rtl="0">
              <a:spcBef>
                <a:spcPts val="2400"/>
              </a:spcBef>
              <a:buSzPct val="150000"/>
              <a:buFont typeface="Arial" panose="020B0604020202020204" pitchFamily="34" charset="0"/>
              <a:buChar char="•"/>
            </a:pPr>
            <a:r>
              <a:rPr lang="en-US" sz="3200" dirty="0" smtClean="0">
                <a:solidFill>
                  <a:schemeClr val="dk1"/>
                </a:solidFill>
              </a:rPr>
              <a:t>Those who agreed or strongly agreed that they “feel socially accepted” were classified as </a:t>
            </a:r>
            <a:r>
              <a:rPr lang="en-US" sz="3200" u="sng" dirty="0" smtClean="0">
                <a:solidFill>
                  <a:schemeClr val="dk1"/>
                </a:solidFill>
              </a:rPr>
              <a:t>feeling socially accepted</a:t>
            </a:r>
            <a:r>
              <a:rPr lang="en-US" sz="3200" dirty="0" smtClean="0">
                <a:solidFill>
                  <a:schemeClr val="dk1"/>
                </a:solidFill>
              </a:rPr>
              <a:t>. Those who responded neither agree or disagree, disagree, or strongly disagree were classified as </a:t>
            </a:r>
            <a:r>
              <a:rPr lang="en-US" sz="3200" u="sng" dirty="0" smtClean="0">
                <a:solidFill>
                  <a:schemeClr val="dk1"/>
                </a:solidFill>
              </a:rPr>
              <a:t>not feeling socially accepted</a:t>
            </a:r>
            <a:r>
              <a:rPr lang="en-US" sz="3200" dirty="0" smtClean="0">
                <a:solidFill>
                  <a:schemeClr val="dk1"/>
                </a:solidFill>
              </a:rPr>
              <a:t>. </a:t>
            </a:r>
            <a:endParaRPr lang="en-US" sz="3200" dirty="0">
              <a:solidFill>
                <a:schemeClr val="dk1"/>
              </a:solidFill>
            </a:endParaRPr>
          </a:p>
          <a:p>
            <a:pPr marL="0" marR="0" lvl="0" indent="0" algn="l" rtl="0">
              <a:lnSpc>
                <a:spcPct val="100000"/>
              </a:lnSpc>
              <a:spcBef>
                <a:spcPts val="0"/>
              </a:spcBef>
              <a:spcAft>
                <a:spcPts val="0"/>
              </a:spcAft>
              <a:buClr>
                <a:schemeClr val="dk1"/>
              </a:buClr>
              <a:buFont typeface="Arial Narrow"/>
              <a:buNone/>
            </a:pPr>
            <a:endParaRPr sz="3800" dirty="0">
              <a:solidFill>
                <a:schemeClr val="dk1"/>
              </a:solidFill>
              <a:latin typeface="Arial Narrow"/>
              <a:ea typeface="Arial Narrow"/>
              <a:cs typeface="Arial Narrow"/>
              <a:sym typeface="Arial Narrow"/>
            </a:endParaRPr>
          </a:p>
        </p:txBody>
      </p:sp>
      <p:sp>
        <p:nvSpPr>
          <p:cNvPr id="157" name="Shape 157"/>
          <p:cNvSpPr txBox="1"/>
          <p:nvPr/>
        </p:nvSpPr>
        <p:spPr>
          <a:xfrm>
            <a:off x="12659041" y="5945678"/>
            <a:ext cx="11260137" cy="2757486"/>
          </a:xfrm>
          <a:prstGeom prst="rect">
            <a:avLst/>
          </a:prstGeom>
          <a:noFill/>
          <a:ln>
            <a:noFill/>
          </a:ln>
        </p:spPr>
        <p:txBody>
          <a:bodyPr lIns="374975" tIns="374975" rIns="374975" bIns="374975" anchor="t" anchorCtr="0">
            <a:noAutofit/>
          </a:bodyPr>
          <a:lstStyle/>
          <a:p>
            <a:pPr lvl="0" rtl="0">
              <a:spcBef>
                <a:spcPts val="1800"/>
              </a:spcBef>
              <a:buClr>
                <a:schemeClr val="dk1"/>
              </a:buClr>
              <a:buSzPct val="25000"/>
              <a:buFont typeface="Arial"/>
              <a:buNone/>
            </a:pPr>
            <a:r>
              <a:rPr lang="en-US" sz="4000" b="1" dirty="0" smtClean="0">
                <a:solidFill>
                  <a:schemeClr val="dk1"/>
                </a:solidFill>
              </a:rPr>
              <a:t>Univariate</a:t>
            </a:r>
          </a:p>
          <a:p>
            <a:pPr lvl="0" rtl="0">
              <a:spcBef>
                <a:spcPts val="1800"/>
              </a:spcBef>
              <a:buClr>
                <a:schemeClr val="dk1"/>
              </a:buClr>
              <a:buSzPct val="25000"/>
              <a:buFont typeface="Arial"/>
              <a:buNone/>
            </a:pPr>
            <a:r>
              <a:rPr lang="en-US" sz="3200" dirty="0" smtClean="0">
                <a:solidFill>
                  <a:schemeClr val="dk1"/>
                </a:solidFill>
              </a:rPr>
              <a:t>The sample was 51.6% female and 48.4% male </a:t>
            </a:r>
            <a:endParaRPr lang="en-US" sz="3200" dirty="0">
              <a:solidFill>
                <a:schemeClr val="dk1"/>
              </a:solidFill>
            </a:endParaRPr>
          </a:p>
          <a:p>
            <a:pPr lvl="0" rtl="0">
              <a:spcBef>
                <a:spcPts val="1800"/>
              </a:spcBef>
              <a:buClr>
                <a:schemeClr val="dk1"/>
              </a:buClr>
              <a:buSzPct val="25000"/>
              <a:buFont typeface="Arial"/>
              <a:buNone/>
            </a:pPr>
            <a:r>
              <a:rPr lang="en-US" sz="3200" dirty="0" smtClean="0">
                <a:solidFill>
                  <a:schemeClr val="dk1"/>
                </a:solidFill>
              </a:rPr>
              <a:t>711 (15.0% ) of the sample with valid age and grade information were </a:t>
            </a:r>
            <a:r>
              <a:rPr lang="en-US" sz="3200" u="sng" dirty="0" smtClean="0">
                <a:solidFill>
                  <a:schemeClr val="dk1"/>
                </a:solidFill>
              </a:rPr>
              <a:t>older for their grade</a:t>
            </a:r>
            <a:r>
              <a:rPr lang="en-US" sz="3200" dirty="0" smtClean="0">
                <a:solidFill>
                  <a:schemeClr val="dk1"/>
                </a:solidFill>
              </a:rPr>
              <a:t>. </a:t>
            </a:r>
          </a:p>
          <a:p>
            <a:pPr lvl="0" indent="0" rtl="0">
              <a:spcBef>
                <a:spcPts val="1200"/>
              </a:spcBef>
              <a:buClr>
                <a:srgbClr val="FF0000"/>
              </a:buClr>
              <a:buSzPct val="100000"/>
              <a:buFont typeface="Noto Sans Symbols"/>
              <a:buChar char="▪"/>
            </a:pPr>
            <a:endParaRPr lang="en-US" sz="3500" dirty="0">
              <a:solidFill>
                <a:schemeClr val="dk1"/>
              </a:solidFill>
            </a:endParaRPr>
          </a:p>
        </p:txBody>
      </p:sp>
      <p:sp>
        <p:nvSpPr>
          <p:cNvPr id="161" name="Shape 161"/>
          <p:cNvSpPr txBox="1"/>
          <p:nvPr/>
        </p:nvSpPr>
        <p:spPr>
          <a:xfrm>
            <a:off x="24470050" y="17028576"/>
            <a:ext cx="11202900" cy="11386881"/>
          </a:xfrm>
          <a:prstGeom prst="rect">
            <a:avLst/>
          </a:prstGeom>
          <a:noFill/>
          <a:ln>
            <a:noFill/>
          </a:ln>
        </p:spPr>
        <p:txBody>
          <a:bodyPr lIns="374975" tIns="374975" rIns="374975" bIns="374975" anchor="t" anchorCtr="0">
            <a:noAutofit/>
          </a:bodyPr>
          <a:lstStyle/>
          <a:p>
            <a:pPr marL="457200" lvl="0" indent="-457200" rtl="0">
              <a:spcBef>
                <a:spcPts val="2400"/>
              </a:spcBef>
              <a:buSzPct val="150000"/>
              <a:buFont typeface="Arial" panose="020B0604020202020204" pitchFamily="34" charset="0"/>
              <a:buChar char="•"/>
            </a:pPr>
            <a:r>
              <a:rPr lang="en-US" sz="3200" dirty="0" smtClean="0">
                <a:solidFill>
                  <a:schemeClr val="dk1"/>
                </a:solidFill>
              </a:rPr>
              <a:t>As expected, males were more likely to be “redshirted” (i.e. older for their grade), than females.</a:t>
            </a:r>
          </a:p>
          <a:p>
            <a:pPr marL="457200" lvl="0" indent="-457200" rtl="0">
              <a:spcBef>
                <a:spcPts val="2400"/>
              </a:spcBef>
              <a:buSzPct val="150000"/>
              <a:buFont typeface="Arial" panose="020B0604020202020204" pitchFamily="34" charset="0"/>
              <a:buChar char="•"/>
            </a:pPr>
            <a:r>
              <a:rPr lang="en-US" sz="3200" dirty="0" smtClean="0">
                <a:solidFill>
                  <a:schemeClr val="dk1"/>
                </a:solidFill>
              </a:rPr>
              <a:t>However, being older for one’s grade was not associated with being more likely to feel socially accepted, Instead, there was no association for males, and the association was in the opposite direction for females, with females older for their grade being </a:t>
            </a:r>
            <a:r>
              <a:rPr lang="en-US" sz="3200" u="sng" dirty="0" smtClean="0">
                <a:solidFill>
                  <a:schemeClr val="dk1"/>
                </a:solidFill>
              </a:rPr>
              <a:t>less</a:t>
            </a:r>
            <a:r>
              <a:rPr lang="en-US" sz="3200" dirty="0" smtClean="0">
                <a:solidFill>
                  <a:schemeClr val="dk1"/>
                </a:solidFill>
              </a:rPr>
              <a:t> like to feel socially accepted than females who were not older for their grade. </a:t>
            </a:r>
          </a:p>
          <a:p>
            <a:pPr marL="457200" lvl="0" indent="-457200" rtl="0">
              <a:spcBef>
                <a:spcPts val="2400"/>
              </a:spcBef>
              <a:buSzPct val="150000"/>
              <a:buFont typeface="Arial" panose="020B0604020202020204" pitchFamily="34" charset="0"/>
              <a:buChar char="•"/>
            </a:pPr>
            <a:r>
              <a:rPr lang="en-US" sz="3200" dirty="0" smtClean="0">
                <a:solidFill>
                  <a:schemeClr val="dk1"/>
                </a:solidFill>
              </a:rPr>
              <a:t>Notably</a:t>
            </a:r>
            <a:r>
              <a:rPr lang="en-US" sz="3200" dirty="0">
                <a:solidFill>
                  <a:schemeClr val="dk1"/>
                </a:solidFill>
              </a:rPr>
              <a:t>, the </a:t>
            </a:r>
            <a:r>
              <a:rPr lang="en-US" sz="3200" dirty="0" smtClean="0">
                <a:solidFill>
                  <a:schemeClr val="dk1"/>
                </a:solidFill>
              </a:rPr>
              <a:t>preset </a:t>
            </a:r>
            <a:r>
              <a:rPr lang="en-US" sz="3200" dirty="0">
                <a:solidFill>
                  <a:schemeClr val="dk1"/>
                </a:solidFill>
              </a:rPr>
              <a:t>findings </a:t>
            </a:r>
            <a:r>
              <a:rPr lang="en-US" sz="3200" dirty="0" smtClean="0">
                <a:solidFill>
                  <a:schemeClr val="dk1"/>
                </a:solidFill>
              </a:rPr>
              <a:t>did not take into account being held back in school after kindergarten which may have influenced the results, In other words, “redshirting” might not always occur in kindergarten and may be driven by factors other than wanting to provide a social or academic advantage. </a:t>
            </a:r>
          </a:p>
          <a:p>
            <a:pPr lvl="0" rtl="0">
              <a:spcBef>
                <a:spcPts val="1200"/>
              </a:spcBef>
              <a:buClr>
                <a:srgbClr val="00B050"/>
              </a:buClr>
              <a:buSzPct val="150000"/>
            </a:pPr>
            <a:endParaRPr sz="3000" dirty="0">
              <a:solidFill>
                <a:schemeClr val="dk1"/>
              </a:solidFill>
            </a:endParaRPr>
          </a:p>
          <a:p>
            <a:pPr marL="0" marR="0" lvl="0" indent="0" algn="l" rtl="0">
              <a:lnSpc>
                <a:spcPct val="100000"/>
              </a:lnSpc>
              <a:spcBef>
                <a:spcPts val="0"/>
              </a:spcBef>
              <a:spcAft>
                <a:spcPts val="0"/>
              </a:spcAft>
              <a:buClr>
                <a:schemeClr val="dk1"/>
              </a:buClr>
              <a:buFont typeface="Arial Narrow"/>
              <a:buNone/>
            </a:pPr>
            <a:endParaRPr sz="3000" dirty="0">
              <a:solidFill>
                <a:schemeClr val="dk1"/>
              </a:solidFill>
              <a:latin typeface="Arial Narrow"/>
              <a:ea typeface="Arial Narrow"/>
              <a:cs typeface="Arial Narrow"/>
              <a:sym typeface="Arial Narrow"/>
            </a:endParaRPr>
          </a:p>
        </p:txBody>
      </p:sp>
      <p:sp>
        <p:nvSpPr>
          <p:cNvPr id="162" name="Shape 162"/>
          <p:cNvSpPr txBox="1"/>
          <p:nvPr/>
        </p:nvSpPr>
        <p:spPr>
          <a:xfrm>
            <a:off x="781050" y="14671969"/>
            <a:ext cx="11261700" cy="3757800"/>
          </a:xfrm>
          <a:prstGeom prst="rect">
            <a:avLst/>
          </a:prstGeom>
          <a:noFill/>
          <a:ln>
            <a:noFill/>
          </a:ln>
        </p:spPr>
        <p:txBody>
          <a:bodyPr lIns="374975" tIns="374975" rIns="374975" bIns="374975" anchor="t" anchorCtr="0">
            <a:noAutofit/>
          </a:bodyPr>
          <a:lstStyle/>
          <a:p>
            <a:pPr marL="571500" lvl="0" indent="-571500" rtl="0">
              <a:spcBef>
                <a:spcPts val="0"/>
              </a:spcBef>
              <a:buSzPct val="150000"/>
              <a:buFont typeface="Arial" panose="020B0604020202020204" pitchFamily="34" charset="0"/>
              <a:buChar char="•"/>
            </a:pPr>
            <a:r>
              <a:rPr lang="en-US" sz="3200" dirty="0" smtClean="0">
                <a:solidFill>
                  <a:schemeClr val="dk1"/>
                </a:solidFill>
              </a:rPr>
              <a:t>Is gender associated with being older relative to one’s grade during middle school and high school? </a:t>
            </a:r>
          </a:p>
          <a:p>
            <a:pPr marL="571500" lvl="0" indent="-571500" rtl="0">
              <a:spcBef>
                <a:spcPts val="2400"/>
              </a:spcBef>
              <a:buSzPct val="150000"/>
              <a:buFont typeface="Arial" panose="020B0604020202020204" pitchFamily="34" charset="0"/>
              <a:buChar char="•"/>
            </a:pPr>
            <a:r>
              <a:rPr lang="en-US" sz="3200" dirty="0" smtClean="0">
                <a:solidFill>
                  <a:schemeClr val="dk1"/>
                </a:solidFill>
              </a:rPr>
              <a:t>Are students who are older relative to their grade more likely to feel socially accepted and is this true for both males and females? </a:t>
            </a:r>
            <a:endParaRPr sz="3600" dirty="0">
              <a:solidFill>
                <a:schemeClr val="dk1"/>
              </a:solidFill>
              <a:latin typeface="Arial Narrow"/>
              <a:ea typeface="Arial Narrow"/>
              <a:cs typeface="Arial Narrow"/>
              <a:sym typeface="Arial Narrow"/>
            </a:endParaRPr>
          </a:p>
        </p:txBody>
      </p:sp>
      <p:pic>
        <p:nvPicPr>
          <p:cNvPr id="163" name="Shape 163"/>
          <p:cNvPicPr preferRelativeResize="0"/>
          <p:nvPr/>
        </p:nvPicPr>
        <p:blipFill rotWithShape="1">
          <a:blip r:embed="rId3">
            <a:alphaModFix/>
          </a:blip>
          <a:srcRect/>
          <a:stretch/>
        </p:blipFill>
        <p:spPr>
          <a:xfrm>
            <a:off x="29260799" y="990600"/>
            <a:ext cx="6412151" cy="2035272"/>
          </a:xfrm>
          <a:prstGeom prst="rect">
            <a:avLst/>
          </a:prstGeom>
          <a:noFill/>
          <a:ln>
            <a:noFill/>
          </a:ln>
        </p:spPr>
      </p:pic>
      <p:sp>
        <p:nvSpPr>
          <p:cNvPr id="164" name="Shape 164"/>
          <p:cNvSpPr txBox="1"/>
          <p:nvPr/>
        </p:nvSpPr>
        <p:spPr>
          <a:xfrm>
            <a:off x="13049889" y="16770040"/>
            <a:ext cx="10706400" cy="2360158"/>
          </a:xfrm>
          <a:prstGeom prst="rect">
            <a:avLst/>
          </a:prstGeom>
          <a:noFill/>
          <a:ln>
            <a:noFill/>
          </a:ln>
        </p:spPr>
        <p:txBody>
          <a:bodyPr lIns="91425" tIns="91425" rIns="91425" bIns="91425" anchor="ctr" anchorCtr="0">
            <a:noAutofit/>
          </a:bodyPr>
          <a:lstStyle/>
          <a:p>
            <a:pPr lvl="0" rtl="0">
              <a:spcBef>
                <a:spcPts val="0"/>
              </a:spcBef>
              <a:buClr>
                <a:srgbClr val="000000"/>
              </a:buClr>
              <a:buSzPct val="31428"/>
              <a:buFont typeface="Arial"/>
              <a:buNone/>
            </a:pPr>
            <a:r>
              <a:rPr lang="en-US" sz="4000" b="1" dirty="0" smtClean="0">
                <a:solidFill>
                  <a:schemeClr val="dk1"/>
                </a:solidFill>
              </a:rPr>
              <a:t>Bivariate</a:t>
            </a:r>
            <a:endParaRPr lang="en-US" sz="3500" dirty="0" smtClean="0">
              <a:solidFill>
                <a:schemeClr val="dk1"/>
              </a:solidFill>
            </a:endParaRPr>
          </a:p>
          <a:p>
            <a:pPr lvl="0" indent="0" rtl="0">
              <a:spcBef>
                <a:spcPts val="2400"/>
              </a:spcBef>
              <a:buClr>
                <a:srgbClr val="FF0000"/>
              </a:buClr>
              <a:buSzPct val="100000"/>
            </a:pPr>
            <a:r>
              <a:rPr lang="en-US" sz="3500" dirty="0" smtClean="0">
                <a:solidFill>
                  <a:schemeClr val="dk1"/>
                </a:solidFill>
              </a:rPr>
              <a:t>Males  (18.7%)  were more  likely to be older for their grade than females (11.5%) </a:t>
            </a:r>
            <a:endParaRPr lang="en-US" sz="3200" dirty="0" smtClean="0">
              <a:solidFill>
                <a:schemeClr val="dk1"/>
              </a:solidFill>
            </a:endParaRPr>
          </a:p>
          <a:p>
            <a:pPr lvl="0" rtl="0">
              <a:spcBef>
                <a:spcPts val="1200"/>
              </a:spcBef>
              <a:buClr>
                <a:srgbClr val="000000"/>
              </a:buClr>
              <a:buSzPct val="31428"/>
              <a:buFont typeface="Arial"/>
              <a:buNone/>
            </a:pPr>
            <a:r>
              <a:rPr lang="en-US" sz="3500" dirty="0" smtClean="0">
                <a:solidFill>
                  <a:schemeClr val="dk1"/>
                </a:solidFill>
              </a:rPr>
              <a:t>    </a:t>
            </a:r>
            <a:endParaRPr lang="en-US" sz="3500" dirty="0">
              <a:solidFill>
                <a:schemeClr val="dk1"/>
              </a:solidFill>
            </a:endParaRPr>
          </a:p>
        </p:txBody>
      </p:sp>
      <p:sp>
        <p:nvSpPr>
          <p:cNvPr id="23" name="Shape 151"/>
          <p:cNvSpPr txBox="1"/>
          <p:nvPr/>
        </p:nvSpPr>
        <p:spPr>
          <a:xfrm>
            <a:off x="787401" y="13333094"/>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Research Question</a:t>
            </a:r>
            <a:endParaRPr lang="en-US" sz="6000" b="1" dirty="0">
              <a:solidFill>
                <a:srgbClr val="F8F8F8"/>
              </a:solidFill>
              <a:latin typeface="Arial Narrow"/>
              <a:ea typeface="Arial Narrow"/>
              <a:cs typeface="Arial Narrow"/>
              <a:sym typeface="Arial Narrow"/>
            </a:endParaRPr>
          </a:p>
        </p:txBody>
      </p:sp>
      <p:sp>
        <p:nvSpPr>
          <p:cNvPr id="24" name="Shape 151"/>
          <p:cNvSpPr txBox="1"/>
          <p:nvPr/>
        </p:nvSpPr>
        <p:spPr>
          <a:xfrm>
            <a:off x="787401" y="18599179"/>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Methods</a:t>
            </a:r>
            <a:endParaRPr lang="en-US" sz="6000" b="1" dirty="0">
              <a:solidFill>
                <a:srgbClr val="F8F8F8"/>
              </a:solidFill>
              <a:latin typeface="Arial Narrow"/>
              <a:ea typeface="Arial Narrow"/>
              <a:cs typeface="Arial Narrow"/>
              <a:sym typeface="Arial Narrow"/>
            </a:endParaRPr>
          </a:p>
        </p:txBody>
      </p:sp>
      <p:sp>
        <p:nvSpPr>
          <p:cNvPr id="25" name="Shape 151"/>
          <p:cNvSpPr txBox="1"/>
          <p:nvPr/>
        </p:nvSpPr>
        <p:spPr>
          <a:xfrm>
            <a:off x="12624013" y="4822983"/>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Results</a:t>
            </a:r>
            <a:endParaRPr lang="en-US" sz="6000" b="1" dirty="0">
              <a:solidFill>
                <a:srgbClr val="F8F8F8"/>
              </a:solidFill>
              <a:latin typeface="Arial Narrow"/>
              <a:ea typeface="Arial Narrow"/>
              <a:cs typeface="Arial Narrow"/>
              <a:sym typeface="Arial Narrow"/>
            </a:endParaRPr>
          </a:p>
        </p:txBody>
      </p:sp>
      <p:sp>
        <p:nvSpPr>
          <p:cNvPr id="3" name="TextBox 2"/>
          <p:cNvSpPr txBox="1"/>
          <p:nvPr/>
        </p:nvSpPr>
        <p:spPr>
          <a:xfrm>
            <a:off x="24948050" y="7236536"/>
            <a:ext cx="10349011" cy="1077218"/>
          </a:xfrm>
          <a:prstGeom prst="rect">
            <a:avLst/>
          </a:prstGeom>
          <a:noFill/>
        </p:spPr>
        <p:txBody>
          <a:bodyPr wrap="square" rtlCol="0">
            <a:spAutoFit/>
          </a:bodyPr>
          <a:lstStyle/>
          <a:p>
            <a:pPr algn="ctr"/>
            <a:r>
              <a:rPr lang="en-US" sz="3200" b="1" dirty="0" smtClean="0"/>
              <a:t>The Association between Being Older for One’s Grade  and Feeling Socially Accepted by Gender</a:t>
            </a:r>
          </a:p>
        </p:txBody>
      </p:sp>
      <p:sp>
        <p:nvSpPr>
          <p:cNvPr id="30" name="Shape 151"/>
          <p:cNvSpPr txBox="1"/>
          <p:nvPr/>
        </p:nvSpPr>
        <p:spPr>
          <a:xfrm>
            <a:off x="24485290" y="15242380"/>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Discussion</a:t>
            </a:r>
            <a:endParaRPr lang="en-US" sz="6000" b="1" dirty="0">
              <a:solidFill>
                <a:srgbClr val="F8F8F8"/>
              </a:solidFill>
              <a:latin typeface="Arial Narrow"/>
              <a:ea typeface="Arial Narrow"/>
              <a:cs typeface="Arial Narrow"/>
              <a:sym typeface="Arial Narrow"/>
            </a:endParaRPr>
          </a:p>
        </p:txBody>
      </p:sp>
      <p:sp>
        <p:nvSpPr>
          <p:cNvPr id="33" name="TextBox 32"/>
          <p:cNvSpPr txBox="1"/>
          <p:nvPr/>
        </p:nvSpPr>
        <p:spPr>
          <a:xfrm>
            <a:off x="13080369" y="10018043"/>
            <a:ext cx="10349011" cy="1077218"/>
          </a:xfrm>
          <a:prstGeom prst="rect">
            <a:avLst/>
          </a:prstGeom>
          <a:noFill/>
        </p:spPr>
        <p:txBody>
          <a:bodyPr wrap="square" rtlCol="0">
            <a:spAutoFit/>
          </a:bodyPr>
          <a:lstStyle/>
          <a:p>
            <a:pPr algn="ctr"/>
            <a:r>
              <a:rPr lang="en-US" sz="3200" b="1" dirty="0" smtClean="0"/>
              <a:t>Percent of Middle and High School Students Who are or are not Older for Their Grade</a:t>
            </a:r>
          </a:p>
        </p:txBody>
      </p:sp>
      <p:sp>
        <p:nvSpPr>
          <p:cNvPr id="37" name="TextBox 36"/>
          <p:cNvSpPr txBox="1"/>
          <p:nvPr/>
        </p:nvSpPr>
        <p:spPr>
          <a:xfrm>
            <a:off x="13163701" y="20055582"/>
            <a:ext cx="10349011" cy="1077218"/>
          </a:xfrm>
          <a:prstGeom prst="rect">
            <a:avLst/>
          </a:prstGeom>
          <a:noFill/>
        </p:spPr>
        <p:txBody>
          <a:bodyPr wrap="square" rtlCol="0">
            <a:spAutoFit/>
          </a:bodyPr>
          <a:lstStyle/>
          <a:p>
            <a:pPr algn="ctr"/>
            <a:r>
              <a:rPr lang="en-US" sz="3200" b="1" dirty="0" smtClean="0"/>
              <a:t>The Association between Gender and being Older for One’s Grade</a:t>
            </a:r>
          </a:p>
        </p:txBody>
      </p:sp>
      <p:sp>
        <p:nvSpPr>
          <p:cNvPr id="38" name="Shape 151"/>
          <p:cNvSpPr txBox="1"/>
          <p:nvPr/>
        </p:nvSpPr>
        <p:spPr>
          <a:xfrm>
            <a:off x="24514966" y="4883640"/>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Results continued</a:t>
            </a:r>
            <a:endParaRPr lang="en-US" sz="6000" b="1" dirty="0">
              <a:solidFill>
                <a:srgbClr val="F8F8F8"/>
              </a:solidFill>
              <a:latin typeface="Arial Narrow"/>
              <a:ea typeface="Arial Narrow"/>
              <a:cs typeface="Arial Narrow"/>
              <a:sym typeface="Arial Narrow"/>
            </a:endParaRPr>
          </a:p>
        </p:txBody>
      </p:sp>
      <p:sp>
        <p:nvSpPr>
          <p:cNvPr id="39" name="Shape 151"/>
          <p:cNvSpPr txBox="1"/>
          <p:nvPr/>
        </p:nvSpPr>
        <p:spPr>
          <a:xfrm>
            <a:off x="24491693" y="26797655"/>
            <a:ext cx="11261724" cy="1062038"/>
          </a:xfrm>
          <a:prstGeom prst="rect">
            <a:avLst/>
          </a:prstGeom>
          <a:solidFill>
            <a:srgbClr val="0070C0"/>
          </a:solidFill>
          <a:ln>
            <a:noFill/>
          </a:ln>
        </p:spPr>
        <p:txBody>
          <a:bodyPr lIns="74850" tIns="37400" rIns="74850" bIns="37400" anchor="t" anchorCtr="0">
            <a:noAutofit/>
          </a:bodyPr>
          <a:lstStyle/>
          <a:p>
            <a:pPr marL="0" marR="0" lvl="0" indent="0" algn="ctr" rtl="0">
              <a:lnSpc>
                <a:spcPct val="100000"/>
              </a:lnSpc>
              <a:spcBef>
                <a:spcPts val="0"/>
              </a:spcBef>
              <a:spcAft>
                <a:spcPts val="0"/>
              </a:spcAft>
              <a:buClr>
                <a:srgbClr val="F8F8F8"/>
              </a:buClr>
              <a:buSzPct val="25000"/>
              <a:buFont typeface="Arial Narrow"/>
              <a:buNone/>
            </a:pPr>
            <a:r>
              <a:rPr lang="en-US" sz="6000" b="1" dirty="0" smtClean="0">
                <a:solidFill>
                  <a:srgbClr val="F8F8F8"/>
                </a:solidFill>
                <a:latin typeface="Arial Narrow"/>
                <a:ea typeface="Arial Narrow"/>
                <a:cs typeface="Arial Narrow"/>
                <a:sym typeface="Arial Narrow"/>
              </a:rPr>
              <a:t>Future Directions</a:t>
            </a:r>
            <a:endParaRPr lang="en-US" sz="6000" b="1" dirty="0">
              <a:solidFill>
                <a:srgbClr val="F8F8F8"/>
              </a:solidFill>
              <a:latin typeface="Arial Narrow"/>
              <a:ea typeface="Arial Narrow"/>
              <a:cs typeface="Arial Narrow"/>
              <a:sym typeface="Arial Narrow"/>
            </a:endParaRPr>
          </a:p>
        </p:txBody>
      </p:sp>
      <p:sp>
        <p:nvSpPr>
          <p:cNvPr id="40" name="Shape 164"/>
          <p:cNvSpPr txBox="1"/>
          <p:nvPr/>
        </p:nvSpPr>
        <p:spPr>
          <a:xfrm>
            <a:off x="13062522" y="26228040"/>
            <a:ext cx="10706400" cy="5761216"/>
          </a:xfrm>
          <a:prstGeom prst="rect">
            <a:avLst/>
          </a:prstGeom>
          <a:noFill/>
          <a:ln>
            <a:noFill/>
          </a:ln>
        </p:spPr>
        <p:txBody>
          <a:bodyPr lIns="91425" tIns="91425" rIns="91425" bIns="91425" anchor="ctr" anchorCtr="0">
            <a:noAutofit/>
          </a:bodyPr>
          <a:lstStyle/>
          <a:p>
            <a:pPr lvl="0" indent="0" rtl="0">
              <a:spcBef>
                <a:spcPts val="2400"/>
              </a:spcBef>
              <a:buClr>
                <a:srgbClr val="FF0000"/>
              </a:buClr>
              <a:buSzPct val="100000"/>
            </a:pPr>
            <a:r>
              <a:rPr lang="en-US" sz="3200" dirty="0" smtClean="0">
                <a:solidFill>
                  <a:schemeClr val="dk1"/>
                </a:solidFill>
              </a:rPr>
              <a:t>Overall, females were slightly less likely to feel socially accepted (83.5%)  than males (87.4%)  </a:t>
            </a:r>
          </a:p>
          <a:p>
            <a:pPr lvl="0" indent="0" rtl="0">
              <a:spcBef>
                <a:spcPts val="2400"/>
              </a:spcBef>
              <a:buClr>
                <a:srgbClr val="FF0000"/>
              </a:buClr>
              <a:buSzPct val="100000"/>
            </a:pPr>
            <a:r>
              <a:rPr lang="en-US" sz="3200" dirty="0" smtClean="0">
                <a:solidFill>
                  <a:schemeClr val="dk1"/>
                </a:solidFill>
              </a:rPr>
              <a:t>When examining the association between being older for one’s grade and feeling socially accepted, by gender, males who were or where not older for their grade were equally likely to feel socially accepted, while females who were older for their grade were less likely to feel socially accepted than females who were not older for their grade.</a:t>
            </a:r>
          </a:p>
          <a:p>
            <a:pPr lvl="0" rtl="0">
              <a:spcBef>
                <a:spcPts val="1200"/>
              </a:spcBef>
              <a:buClr>
                <a:srgbClr val="000000"/>
              </a:buClr>
              <a:buSzPct val="31428"/>
              <a:buFont typeface="Arial"/>
              <a:buNone/>
            </a:pPr>
            <a:r>
              <a:rPr lang="en-US" sz="3500" dirty="0" smtClean="0">
                <a:solidFill>
                  <a:schemeClr val="dk1"/>
                </a:solidFill>
              </a:rPr>
              <a:t>    </a:t>
            </a:r>
            <a:endParaRPr lang="en-US" sz="3500" dirty="0">
              <a:solidFill>
                <a:schemeClr val="dk1"/>
              </a:solidFill>
            </a:endParaRPr>
          </a:p>
        </p:txBody>
      </p:sp>
      <p:sp>
        <p:nvSpPr>
          <p:cNvPr id="4" name="TextBox 3"/>
          <p:cNvSpPr txBox="1"/>
          <p:nvPr/>
        </p:nvSpPr>
        <p:spPr>
          <a:xfrm>
            <a:off x="25132210" y="29794200"/>
            <a:ext cx="184731" cy="307777"/>
          </a:xfrm>
          <a:prstGeom prst="rect">
            <a:avLst/>
          </a:prstGeom>
          <a:noFill/>
        </p:spPr>
        <p:txBody>
          <a:bodyPr wrap="none" rtlCol="0">
            <a:spAutoFit/>
          </a:bodyPr>
          <a:lstStyle/>
          <a:p>
            <a:endParaRPr lang="en-US" dirty="0"/>
          </a:p>
        </p:txBody>
      </p:sp>
      <p:sp>
        <p:nvSpPr>
          <p:cNvPr id="42" name="Shape 157"/>
          <p:cNvSpPr txBox="1"/>
          <p:nvPr/>
        </p:nvSpPr>
        <p:spPr>
          <a:xfrm>
            <a:off x="24412813" y="28415457"/>
            <a:ext cx="11260137" cy="2757486"/>
          </a:xfrm>
          <a:prstGeom prst="rect">
            <a:avLst/>
          </a:prstGeom>
          <a:noFill/>
          <a:ln>
            <a:noFill/>
          </a:ln>
        </p:spPr>
        <p:txBody>
          <a:bodyPr lIns="374975" tIns="374975" rIns="374975" bIns="374975" anchor="t" anchorCtr="0">
            <a:noAutofit/>
          </a:bodyPr>
          <a:lstStyle/>
          <a:p>
            <a:pPr marL="457200" indent="-457200">
              <a:spcBef>
                <a:spcPts val="1800"/>
              </a:spcBef>
              <a:buSzPct val="150000"/>
              <a:buFont typeface="Arial" panose="020B0604020202020204" pitchFamily="34" charset="0"/>
              <a:buChar char="•"/>
            </a:pPr>
            <a:r>
              <a:rPr lang="en-US" sz="3200" dirty="0" smtClean="0">
                <a:solidFill>
                  <a:schemeClr val="dk1"/>
                </a:solidFill>
              </a:rPr>
              <a:t>With a larger sample who were older for </a:t>
            </a:r>
            <a:r>
              <a:rPr lang="en-US" sz="3200" dirty="0">
                <a:solidFill>
                  <a:schemeClr val="dk1"/>
                </a:solidFill>
              </a:rPr>
              <a:t>their grade, </a:t>
            </a:r>
            <a:r>
              <a:rPr lang="en-US" sz="3200" dirty="0" smtClean="0">
                <a:solidFill>
                  <a:schemeClr val="dk1"/>
                </a:solidFill>
              </a:rPr>
              <a:t>I </a:t>
            </a:r>
            <a:r>
              <a:rPr lang="en-US" sz="3200" dirty="0">
                <a:solidFill>
                  <a:schemeClr val="dk1"/>
                </a:solidFill>
              </a:rPr>
              <a:t>would have liked to explore whether these finding would be similar for </a:t>
            </a:r>
            <a:r>
              <a:rPr lang="en-US" sz="3200" dirty="0" smtClean="0">
                <a:solidFill>
                  <a:schemeClr val="dk1"/>
                </a:solidFill>
              </a:rPr>
              <a:t>adolescents from </a:t>
            </a:r>
            <a:r>
              <a:rPr lang="en-US" sz="3200" dirty="0">
                <a:solidFill>
                  <a:schemeClr val="dk1"/>
                </a:solidFill>
              </a:rPr>
              <a:t>different </a:t>
            </a:r>
            <a:r>
              <a:rPr lang="en-US" sz="3200" dirty="0" smtClean="0">
                <a:solidFill>
                  <a:schemeClr val="dk1"/>
                </a:solidFill>
              </a:rPr>
              <a:t>race or ethnic groups</a:t>
            </a:r>
            <a:r>
              <a:rPr lang="en-US" sz="3200" dirty="0">
                <a:solidFill>
                  <a:schemeClr val="dk1"/>
                </a:solidFill>
              </a:rPr>
              <a:t>.</a:t>
            </a:r>
            <a:endParaRPr lang="en-US" sz="3200" dirty="0" smtClean="0">
              <a:solidFill>
                <a:schemeClr val="dk1"/>
              </a:solidFill>
            </a:endParaRPr>
          </a:p>
          <a:p>
            <a:pPr lvl="0" indent="0" rtl="0">
              <a:spcBef>
                <a:spcPts val="1200"/>
              </a:spcBef>
              <a:buClr>
                <a:srgbClr val="FF0000"/>
              </a:buClr>
              <a:buSzPct val="100000"/>
              <a:buFont typeface="Noto Sans Symbols"/>
              <a:buChar char="▪"/>
            </a:pPr>
            <a:endParaRPr lang="en-US" sz="3500" dirty="0">
              <a:solidFill>
                <a:schemeClr val="dk1"/>
              </a:solidFill>
            </a:endParaRPr>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0217" y="21359239"/>
            <a:ext cx="10706400" cy="4522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12813" y="8805137"/>
            <a:ext cx="11488521" cy="5589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80369" y="11547156"/>
            <a:ext cx="10733464" cy="4259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77066A5ECB7E4DAEB80AA9AC9B0A50" ma:contentTypeVersion="18" ma:contentTypeDescription="Create a new document." ma:contentTypeScope="" ma:versionID="9f6b9535cfb326272ae32e15482a8656">
  <xsd:schema xmlns:xsd="http://www.w3.org/2001/XMLSchema" xmlns:xs="http://www.w3.org/2001/XMLSchema" xmlns:p="http://schemas.microsoft.com/office/2006/metadata/properties" xmlns:ns2="31c06982-e382-4be8-9c63-01581bb71b5b" xmlns:ns3="1dc0c494-dae2-4d77-a44d-cfeefff1e129" targetNamespace="http://schemas.microsoft.com/office/2006/metadata/properties" ma:root="true" ma:fieldsID="b9633778fbf931505bdd52d1c7efb8f5" ns2:_="" ns3:_="">
    <xsd:import namespace="31c06982-e382-4be8-9c63-01581bb71b5b"/>
    <xsd:import namespace="1dc0c494-dae2-4d77-a44d-cfeefff1e12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DateandTim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06982-e382-4be8-9c63-01581bb71b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DateandTime" ma:index="19" nillable="true" ma:displayName="Date and Time" ma:format="DateTime" ma:internalName="DateandTime">
      <xsd:simpleType>
        <xsd:restriction base="dms:DateTim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45177b7-97a3-4b9f-b72b-2e0253890e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c0c494-dae2-4d77-a44d-cfeefff1e12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3a689916-27d1-4aba-ad21-d92943f52637}" ma:internalName="TaxCatchAll" ma:showField="CatchAllData" ma:web="1dc0c494-dae2-4d77-a44d-cfeefff1e1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9DAC71-0771-4F78-9CDD-8AC13C61DE04}"/>
</file>

<file path=customXml/itemProps2.xml><?xml version="1.0" encoding="utf-8"?>
<ds:datastoreItem xmlns:ds="http://schemas.openxmlformats.org/officeDocument/2006/customXml" ds:itemID="{0DBEB930-D92B-4D39-A7FB-3B08CD290F98}"/>
</file>

<file path=docProps/app.xml><?xml version="1.0" encoding="utf-8"?>
<Properties xmlns="http://schemas.openxmlformats.org/officeDocument/2006/extended-properties" xmlns:vt="http://schemas.openxmlformats.org/officeDocument/2006/docPropsVTypes">
  <TotalTime>17400</TotalTime>
  <Words>685</Words>
  <Application>Microsoft Office PowerPoint</Application>
  <PresentationFormat>Custom</PresentationFormat>
  <Paragraphs>38</Paragraphs>
  <Slides>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vt:i4>
      </vt:variant>
    </vt:vector>
  </HeadingPairs>
  <TitlesOfParts>
    <vt:vector size="11" baseType="lpstr">
      <vt:lpstr>Arial</vt:lpstr>
      <vt:lpstr>Arial Black</vt:lpstr>
      <vt:lpstr>Arial Narrow</vt:lpstr>
      <vt:lpstr>Calibri</vt:lpstr>
      <vt:lpstr>Helvetica Neue</vt:lpstr>
      <vt:lpstr>Noto Sans Symbols</vt:lpstr>
      <vt:lpstr>Times New Roman</vt:lpstr>
      <vt:lpstr>1_Custom Design</vt:lpstr>
      <vt:lpstr>2_Custom Design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Dierker, Lisa</dc:creator>
  <cp:lastModifiedBy>Lisa Dierker</cp:lastModifiedBy>
  <cp:revision>25</cp:revision>
  <dcterms:modified xsi:type="dcterms:W3CDTF">2020-05-31T00:38:37Z</dcterms:modified>
</cp:coreProperties>
</file>